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21383625" cy="30275213"/>
  <p:notesSz cx="6858000" cy="9144000"/>
  <p:embeddedFontLst>
    <p:embeddedFont>
      <p:font typeface="DFKai-SB" panose="03000509000000000000" pitchFamily="65" charset="-120"/>
      <p:regular r:id="rId4"/>
    </p:embeddedFont>
    <p:embeddedFont>
      <p:font typeface="Play" panose="02020500000000000000" charset="0"/>
      <p:regular r:id="rId5"/>
      <p:bold r:id="rId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 roundtripDataSignature="AMtx7mhKWKmwS6i2RRJXXx0ihJDiv9PE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5161C6D-4F3E-4231-B449-B6AB9F574B54}">
  <a:tblStyle styleId="{45161C6D-4F3E-4231-B449-B6AB9F574B54}" styleName="Table_0">
    <a:wholeTbl>
      <a:tcTxStyle b="off" i="off">
        <a:font>
          <a:latin typeface="Aptos"/>
          <a:ea typeface="Aptos"/>
          <a:cs typeface="Aptos"/>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E9EC"/>
          </a:solidFill>
        </a:fill>
      </a:tcStyle>
    </a:wholeTbl>
    <a:band1H>
      <a:tcTxStyle/>
      <a:tcStyle>
        <a:tcBdr/>
        <a:fill>
          <a:solidFill>
            <a:srgbClr val="CAD1D8"/>
          </a:solidFill>
        </a:fill>
      </a:tcStyle>
    </a:band1H>
    <a:band2H>
      <a:tcTxStyle/>
      <a:tcStyle>
        <a:tcBdr/>
      </a:tcStyle>
    </a:band2H>
    <a:band1V>
      <a:tcTxStyle/>
      <a:tcStyle>
        <a:tcBdr/>
        <a:fill>
          <a:solidFill>
            <a:srgbClr val="CAD1D8"/>
          </a:solidFill>
        </a:fill>
      </a:tcStyle>
    </a:band1V>
    <a:band2V>
      <a:tcTxStyle/>
      <a:tcStyle>
        <a:tcBdr/>
      </a:tcStyle>
    </a:band2V>
    <a:lastCol>
      <a:tcTxStyle b="on" i="off">
        <a:font>
          <a:latin typeface="Aptos"/>
          <a:ea typeface="Aptos"/>
          <a:cs typeface="Aptos"/>
        </a:font>
        <a:schemeClr val="lt1"/>
      </a:tcTxStyle>
      <a:tcStyle>
        <a:tcBdr/>
        <a:fill>
          <a:solidFill>
            <a:schemeClr val="accent1"/>
          </a:solidFill>
        </a:fill>
      </a:tcStyle>
    </a:lastCol>
    <a:firstCol>
      <a:tcTxStyle b="on" i="off">
        <a:font>
          <a:latin typeface="Aptos"/>
          <a:ea typeface="Aptos"/>
          <a:cs typeface="Aptos"/>
        </a:font>
        <a:schemeClr val="lt1"/>
      </a:tcTxStyle>
      <a:tcStyle>
        <a:tcBdr/>
        <a:fill>
          <a:solidFill>
            <a:schemeClr val="accent1"/>
          </a:solidFill>
        </a:fill>
      </a:tcStyle>
    </a:firstCol>
    <a:lastRow>
      <a:tcTxStyle b="on" i="off">
        <a:font>
          <a:latin typeface="Aptos"/>
          <a:ea typeface="Aptos"/>
          <a:cs typeface="Aptos"/>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Aptos"/>
          <a:ea typeface="Aptos"/>
          <a:cs typeface="Aptos"/>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48" d="100"/>
          <a:sy n="48" d="100"/>
        </p:scale>
        <p:origin x="156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tableStyles" Target="tableStyles.xml"/><Relationship Id="rId3" Type="http://schemas.openxmlformats.org/officeDocument/2006/relationships/notesMaster" Target="notesMasters/notesMaster1.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viewProps" Target="viewProps.xml"/><Relationship Id="rId5" Type="http://schemas.openxmlformats.org/officeDocument/2006/relationships/font" Target="fonts/font2.fntdata"/><Relationship Id="rId10" Type="http://schemas.openxmlformats.org/officeDocument/2006/relationships/presProps" Target="presProps.xml"/><Relationship Id="rId4" Type="http://schemas.openxmlformats.org/officeDocument/2006/relationships/font" Target="fonts/font1.fntdata"/><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2217738" y="685800"/>
            <a:ext cx="24225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603773" y="4954765"/>
            <a:ext cx="18176081" cy="10540259"/>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6385"/>
              <a:buFont typeface="Play"/>
              <a:buNone/>
              <a:defRPr sz="638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
          <p:cNvSpPr txBox="1">
            <a:spLocks noGrp="1"/>
          </p:cNvSpPr>
          <p:nvPr>
            <p:ph type="subTitle" idx="1"/>
          </p:nvPr>
        </p:nvSpPr>
        <p:spPr>
          <a:xfrm>
            <a:off x="2672954" y="15901497"/>
            <a:ext cx="16037719" cy="73095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504"/>
              </a:spcBef>
              <a:spcAft>
                <a:spcPts val="0"/>
              </a:spcAft>
              <a:buClr>
                <a:schemeClr val="lt1"/>
              </a:buClr>
              <a:buSzPts val="2553"/>
              <a:buNone/>
              <a:defRPr sz="2553"/>
            </a:lvl1pPr>
            <a:lvl2pPr lvl="1" algn="ctr">
              <a:lnSpc>
                <a:spcPct val="90000"/>
              </a:lnSpc>
              <a:spcBef>
                <a:spcPts val="752"/>
              </a:spcBef>
              <a:spcAft>
                <a:spcPts val="0"/>
              </a:spcAft>
              <a:buClr>
                <a:schemeClr val="lt1"/>
              </a:buClr>
              <a:buSzPts val="2128"/>
              <a:buNone/>
              <a:defRPr sz="2128"/>
            </a:lvl2pPr>
            <a:lvl3pPr lvl="2" algn="ctr">
              <a:lnSpc>
                <a:spcPct val="90000"/>
              </a:lnSpc>
              <a:spcBef>
                <a:spcPts val="752"/>
              </a:spcBef>
              <a:spcAft>
                <a:spcPts val="0"/>
              </a:spcAft>
              <a:buClr>
                <a:schemeClr val="lt1"/>
              </a:buClr>
              <a:buSzPts val="1916"/>
              <a:buNone/>
              <a:defRPr sz="1916"/>
            </a:lvl3pPr>
            <a:lvl4pPr lvl="3" algn="ctr">
              <a:lnSpc>
                <a:spcPct val="90000"/>
              </a:lnSpc>
              <a:spcBef>
                <a:spcPts val="752"/>
              </a:spcBef>
              <a:spcAft>
                <a:spcPts val="0"/>
              </a:spcAft>
              <a:buClr>
                <a:schemeClr val="lt1"/>
              </a:buClr>
              <a:buSzPts val="1702"/>
              <a:buNone/>
              <a:defRPr sz="1702"/>
            </a:lvl4pPr>
            <a:lvl5pPr lvl="4" algn="ctr">
              <a:lnSpc>
                <a:spcPct val="90000"/>
              </a:lnSpc>
              <a:spcBef>
                <a:spcPts val="752"/>
              </a:spcBef>
              <a:spcAft>
                <a:spcPts val="0"/>
              </a:spcAft>
              <a:buClr>
                <a:schemeClr val="lt1"/>
              </a:buClr>
              <a:buSzPts val="1702"/>
              <a:buNone/>
              <a:defRPr sz="1702"/>
            </a:lvl5pPr>
            <a:lvl6pPr lvl="5" algn="ctr">
              <a:lnSpc>
                <a:spcPct val="90000"/>
              </a:lnSpc>
              <a:spcBef>
                <a:spcPts val="752"/>
              </a:spcBef>
              <a:spcAft>
                <a:spcPts val="0"/>
              </a:spcAft>
              <a:buClr>
                <a:schemeClr val="lt1"/>
              </a:buClr>
              <a:buSzPts val="1702"/>
              <a:buNone/>
              <a:defRPr sz="1702"/>
            </a:lvl6pPr>
            <a:lvl7pPr lvl="6" algn="ctr">
              <a:lnSpc>
                <a:spcPct val="90000"/>
              </a:lnSpc>
              <a:spcBef>
                <a:spcPts val="752"/>
              </a:spcBef>
              <a:spcAft>
                <a:spcPts val="0"/>
              </a:spcAft>
              <a:buClr>
                <a:schemeClr val="lt1"/>
              </a:buClr>
              <a:buSzPts val="1702"/>
              <a:buNone/>
              <a:defRPr sz="1702"/>
            </a:lvl7pPr>
            <a:lvl8pPr lvl="7" algn="ctr">
              <a:lnSpc>
                <a:spcPct val="90000"/>
              </a:lnSpc>
              <a:spcBef>
                <a:spcPts val="752"/>
              </a:spcBef>
              <a:spcAft>
                <a:spcPts val="0"/>
              </a:spcAft>
              <a:buClr>
                <a:schemeClr val="lt1"/>
              </a:buClr>
              <a:buSzPts val="1702"/>
              <a:buNone/>
              <a:defRPr sz="1702"/>
            </a:lvl8pPr>
            <a:lvl9pPr lvl="8" algn="ctr">
              <a:lnSpc>
                <a:spcPct val="90000"/>
              </a:lnSpc>
              <a:spcBef>
                <a:spcPts val="752"/>
              </a:spcBef>
              <a:spcAft>
                <a:spcPts val="0"/>
              </a:spcAft>
              <a:buClr>
                <a:schemeClr val="lt1"/>
              </a:buClr>
              <a:buSzPts val="1702"/>
              <a:buNone/>
              <a:defRPr sz="1702"/>
            </a:lvl9pPr>
          </a:lstStyle>
          <a:p>
            <a:endParaRPr/>
          </a:p>
        </p:txBody>
      </p:sp>
      <p:sp>
        <p:nvSpPr>
          <p:cNvPr id="14" name="Google Shape;14;p3"/>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1470125" y="1611882"/>
            <a:ext cx="18443377" cy="585180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
          <p:cNvSpPr txBox="1">
            <a:spLocks noGrp="1"/>
          </p:cNvSpPr>
          <p:nvPr>
            <p:ph type="body" idx="1"/>
          </p:nvPr>
        </p:nvSpPr>
        <p:spPr>
          <a:xfrm>
            <a:off x="1470125" y="8059373"/>
            <a:ext cx="18443377" cy="1920934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504"/>
              </a:spcBef>
              <a:spcAft>
                <a:spcPts val="0"/>
              </a:spcAft>
              <a:buClr>
                <a:schemeClr val="lt1"/>
              </a:buClr>
              <a:buSzPts val="1800"/>
              <a:buChar char="•"/>
              <a:defRPr/>
            </a:lvl1pPr>
            <a:lvl2pPr marL="914400" lvl="1" indent="-342900" algn="l">
              <a:lnSpc>
                <a:spcPct val="90000"/>
              </a:lnSpc>
              <a:spcBef>
                <a:spcPts val="752"/>
              </a:spcBef>
              <a:spcAft>
                <a:spcPts val="0"/>
              </a:spcAft>
              <a:buClr>
                <a:schemeClr val="lt1"/>
              </a:buClr>
              <a:buSzPts val="1800"/>
              <a:buChar char="•"/>
              <a:defRPr/>
            </a:lvl2pPr>
            <a:lvl3pPr marL="1371600" lvl="2" indent="-342900" algn="l">
              <a:lnSpc>
                <a:spcPct val="90000"/>
              </a:lnSpc>
              <a:spcBef>
                <a:spcPts val="752"/>
              </a:spcBef>
              <a:spcAft>
                <a:spcPts val="0"/>
              </a:spcAft>
              <a:buClr>
                <a:schemeClr val="lt1"/>
              </a:buClr>
              <a:buSzPts val="1800"/>
              <a:buChar char="•"/>
              <a:defRPr/>
            </a:lvl3pPr>
            <a:lvl4pPr marL="1828800" lvl="3" indent="-342900" algn="l">
              <a:lnSpc>
                <a:spcPct val="90000"/>
              </a:lnSpc>
              <a:spcBef>
                <a:spcPts val="752"/>
              </a:spcBef>
              <a:spcAft>
                <a:spcPts val="0"/>
              </a:spcAft>
              <a:buClr>
                <a:schemeClr val="lt1"/>
              </a:buClr>
              <a:buSzPts val="1800"/>
              <a:buChar char="•"/>
              <a:defRPr/>
            </a:lvl4pPr>
            <a:lvl5pPr marL="2286000" lvl="4" indent="-342900" algn="l">
              <a:lnSpc>
                <a:spcPct val="90000"/>
              </a:lnSpc>
              <a:spcBef>
                <a:spcPts val="752"/>
              </a:spcBef>
              <a:spcAft>
                <a:spcPts val="0"/>
              </a:spcAft>
              <a:buClr>
                <a:schemeClr val="lt1"/>
              </a:buClr>
              <a:buSzPts val="1800"/>
              <a:buChar char="•"/>
              <a:defRPr/>
            </a:lvl5pPr>
            <a:lvl6pPr marL="2743200" lvl="5" indent="-342900" algn="l">
              <a:lnSpc>
                <a:spcPct val="90000"/>
              </a:lnSpc>
              <a:spcBef>
                <a:spcPts val="752"/>
              </a:spcBef>
              <a:spcAft>
                <a:spcPts val="0"/>
              </a:spcAft>
              <a:buClr>
                <a:schemeClr val="lt1"/>
              </a:buClr>
              <a:buSzPts val="1800"/>
              <a:buChar char="•"/>
              <a:defRPr/>
            </a:lvl6pPr>
            <a:lvl7pPr marL="3200400" lvl="6" indent="-342900" algn="l">
              <a:lnSpc>
                <a:spcPct val="90000"/>
              </a:lnSpc>
              <a:spcBef>
                <a:spcPts val="752"/>
              </a:spcBef>
              <a:spcAft>
                <a:spcPts val="0"/>
              </a:spcAft>
              <a:buClr>
                <a:schemeClr val="lt1"/>
              </a:buClr>
              <a:buSzPts val="1800"/>
              <a:buChar char="•"/>
              <a:defRPr/>
            </a:lvl7pPr>
            <a:lvl8pPr marL="3657600" lvl="7" indent="-342900" algn="l">
              <a:lnSpc>
                <a:spcPct val="90000"/>
              </a:lnSpc>
              <a:spcBef>
                <a:spcPts val="752"/>
              </a:spcBef>
              <a:spcAft>
                <a:spcPts val="0"/>
              </a:spcAft>
              <a:buClr>
                <a:schemeClr val="lt1"/>
              </a:buClr>
              <a:buSzPts val="1800"/>
              <a:buChar char="•"/>
              <a:defRPr/>
            </a:lvl8pPr>
            <a:lvl9pPr marL="4114800" lvl="8" indent="-342900" algn="l">
              <a:lnSpc>
                <a:spcPct val="90000"/>
              </a:lnSpc>
              <a:spcBef>
                <a:spcPts val="752"/>
              </a:spcBef>
              <a:spcAft>
                <a:spcPts val="0"/>
              </a:spcAft>
              <a:buClr>
                <a:schemeClr val="lt1"/>
              </a:buClr>
              <a:buSzPts val="1800"/>
              <a:buChar char="•"/>
              <a:defRPr/>
            </a:lvl9pPr>
          </a:lstStyle>
          <a:p>
            <a:endParaRPr/>
          </a:p>
        </p:txBody>
      </p:sp>
      <p:sp>
        <p:nvSpPr>
          <p:cNvPr id="20" name="Google Shape;20;p4"/>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1458988" y="7547788"/>
            <a:ext cx="18443377" cy="1259364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385"/>
              <a:buFont typeface="Play"/>
              <a:buNone/>
              <a:defRPr sz="638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
          <p:cNvSpPr txBox="1">
            <a:spLocks noGrp="1"/>
          </p:cNvSpPr>
          <p:nvPr>
            <p:ph type="body" idx="1"/>
          </p:nvPr>
        </p:nvSpPr>
        <p:spPr>
          <a:xfrm>
            <a:off x="1458988" y="20260575"/>
            <a:ext cx="18443377" cy="66227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504"/>
              </a:spcBef>
              <a:spcAft>
                <a:spcPts val="0"/>
              </a:spcAft>
              <a:buClr>
                <a:srgbClr val="E9E9E9"/>
              </a:buClr>
              <a:buSzPts val="2553"/>
              <a:buNone/>
              <a:defRPr sz="2553">
                <a:solidFill>
                  <a:srgbClr val="E9E9E9"/>
                </a:solidFill>
              </a:defRPr>
            </a:lvl1pPr>
            <a:lvl2pPr marL="914400" lvl="1" indent="-228600" algn="l">
              <a:lnSpc>
                <a:spcPct val="90000"/>
              </a:lnSpc>
              <a:spcBef>
                <a:spcPts val="752"/>
              </a:spcBef>
              <a:spcAft>
                <a:spcPts val="0"/>
              </a:spcAft>
              <a:buClr>
                <a:srgbClr val="E9E9E9"/>
              </a:buClr>
              <a:buSzPts val="2128"/>
              <a:buNone/>
              <a:defRPr sz="2128">
                <a:solidFill>
                  <a:srgbClr val="E9E9E9"/>
                </a:solidFill>
              </a:defRPr>
            </a:lvl2pPr>
            <a:lvl3pPr marL="1371600" lvl="2" indent="-228600" algn="l">
              <a:lnSpc>
                <a:spcPct val="90000"/>
              </a:lnSpc>
              <a:spcBef>
                <a:spcPts val="752"/>
              </a:spcBef>
              <a:spcAft>
                <a:spcPts val="0"/>
              </a:spcAft>
              <a:buClr>
                <a:srgbClr val="E9E9E9"/>
              </a:buClr>
              <a:buSzPts val="1916"/>
              <a:buNone/>
              <a:defRPr sz="1916">
                <a:solidFill>
                  <a:srgbClr val="E9E9E9"/>
                </a:solidFill>
              </a:defRPr>
            </a:lvl3pPr>
            <a:lvl4pPr marL="1828800" lvl="3" indent="-228600" algn="l">
              <a:lnSpc>
                <a:spcPct val="90000"/>
              </a:lnSpc>
              <a:spcBef>
                <a:spcPts val="752"/>
              </a:spcBef>
              <a:spcAft>
                <a:spcPts val="0"/>
              </a:spcAft>
              <a:buClr>
                <a:srgbClr val="E9E9E9"/>
              </a:buClr>
              <a:buSzPts val="1702"/>
              <a:buNone/>
              <a:defRPr sz="1702">
                <a:solidFill>
                  <a:srgbClr val="E9E9E9"/>
                </a:solidFill>
              </a:defRPr>
            </a:lvl4pPr>
            <a:lvl5pPr marL="2286000" lvl="4" indent="-228600" algn="l">
              <a:lnSpc>
                <a:spcPct val="90000"/>
              </a:lnSpc>
              <a:spcBef>
                <a:spcPts val="752"/>
              </a:spcBef>
              <a:spcAft>
                <a:spcPts val="0"/>
              </a:spcAft>
              <a:buClr>
                <a:srgbClr val="E9E9E9"/>
              </a:buClr>
              <a:buSzPts val="1702"/>
              <a:buNone/>
              <a:defRPr sz="1702">
                <a:solidFill>
                  <a:srgbClr val="E9E9E9"/>
                </a:solidFill>
              </a:defRPr>
            </a:lvl5pPr>
            <a:lvl6pPr marL="2743200" lvl="5" indent="-228600" algn="l">
              <a:lnSpc>
                <a:spcPct val="90000"/>
              </a:lnSpc>
              <a:spcBef>
                <a:spcPts val="752"/>
              </a:spcBef>
              <a:spcAft>
                <a:spcPts val="0"/>
              </a:spcAft>
              <a:buClr>
                <a:srgbClr val="E9E9E9"/>
              </a:buClr>
              <a:buSzPts val="1702"/>
              <a:buNone/>
              <a:defRPr sz="1702">
                <a:solidFill>
                  <a:srgbClr val="E9E9E9"/>
                </a:solidFill>
              </a:defRPr>
            </a:lvl6pPr>
            <a:lvl7pPr marL="3200400" lvl="6" indent="-228600" algn="l">
              <a:lnSpc>
                <a:spcPct val="90000"/>
              </a:lnSpc>
              <a:spcBef>
                <a:spcPts val="752"/>
              </a:spcBef>
              <a:spcAft>
                <a:spcPts val="0"/>
              </a:spcAft>
              <a:buClr>
                <a:srgbClr val="E9E9E9"/>
              </a:buClr>
              <a:buSzPts val="1702"/>
              <a:buNone/>
              <a:defRPr sz="1702">
                <a:solidFill>
                  <a:srgbClr val="E9E9E9"/>
                </a:solidFill>
              </a:defRPr>
            </a:lvl7pPr>
            <a:lvl8pPr marL="3657600" lvl="7" indent="-228600" algn="l">
              <a:lnSpc>
                <a:spcPct val="90000"/>
              </a:lnSpc>
              <a:spcBef>
                <a:spcPts val="752"/>
              </a:spcBef>
              <a:spcAft>
                <a:spcPts val="0"/>
              </a:spcAft>
              <a:buClr>
                <a:srgbClr val="E9E9E9"/>
              </a:buClr>
              <a:buSzPts val="1702"/>
              <a:buNone/>
              <a:defRPr sz="1702">
                <a:solidFill>
                  <a:srgbClr val="E9E9E9"/>
                </a:solidFill>
              </a:defRPr>
            </a:lvl8pPr>
            <a:lvl9pPr marL="4114800" lvl="8" indent="-228600" algn="l">
              <a:lnSpc>
                <a:spcPct val="90000"/>
              </a:lnSpc>
              <a:spcBef>
                <a:spcPts val="752"/>
              </a:spcBef>
              <a:spcAft>
                <a:spcPts val="0"/>
              </a:spcAft>
              <a:buClr>
                <a:srgbClr val="E9E9E9"/>
              </a:buClr>
              <a:buSzPts val="1702"/>
              <a:buNone/>
              <a:defRPr sz="1702">
                <a:solidFill>
                  <a:srgbClr val="E9E9E9"/>
                </a:solidFill>
              </a:defRPr>
            </a:lvl9pPr>
          </a:lstStyle>
          <a:p>
            <a:endParaRPr/>
          </a:p>
        </p:txBody>
      </p:sp>
      <p:sp>
        <p:nvSpPr>
          <p:cNvPr id="26" name="Google Shape;26;p5"/>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1470125" y="1611882"/>
            <a:ext cx="18443377" cy="585180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6"/>
          <p:cNvSpPr txBox="1">
            <a:spLocks noGrp="1"/>
          </p:cNvSpPr>
          <p:nvPr>
            <p:ph type="body" idx="1"/>
          </p:nvPr>
        </p:nvSpPr>
        <p:spPr>
          <a:xfrm>
            <a:off x="1470125" y="8059373"/>
            <a:ext cx="9088041" cy="1920934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504"/>
              </a:spcBef>
              <a:spcAft>
                <a:spcPts val="0"/>
              </a:spcAft>
              <a:buClr>
                <a:schemeClr val="lt1"/>
              </a:buClr>
              <a:buSzPts val="1800"/>
              <a:buChar char="•"/>
              <a:defRPr/>
            </a:lvl1pPr>
            <a:lvl2pPr marL="914400" lvl="1" indent="-342900" algn="l">
              <a:lnSpc>
                <a:spcPct val="90000"/>
              </a:lnSpc>
              <a:spcBef>
                <a:spcPts val="752"/>
              </a:spcBef>
              <a:spcAft>
                <a:spcPts val="0"/>
              </a:spcAft>
              <a:buClr>
                <a:schemeClr val="lt1"/>
              </a:buClr>
              <a:buSzPts val="1800"/>
              <a:buChar char="•"/>
              <a:defRPr/>
            </a:lvl2pPr>
            <a:lvl3pPr marL="1371600" lvl="2" indent="-342900" algn="l">
              <a:lnSpc>
                <a:spcPct val="90000"/>
              </a:lnSpc>
              <a:spcBef>
                <a:spcPts val="752"/>
              </a:spcBef>
              <a:spcAft>
                <a:spcPts val="0"/>
              </a:spcAft>
              <a:buClr>
                <a:schemeClr val="lt1"/>
              </a:buClr>
              <a:buSzPts val="1800"/>
              <a:buChar char="•"/>
              <a:defRPr/>
            </a:lvl3pPr>
            <a:lvl4pPr marL="1828800" lvl="3" indent="-342900" algn="l">
              <a:lnSpc>
                <a:spcPct val="90000"/>
              </a:lnSpc>
              <a:spcBef>
                <a:spcPts val="752"/>
              </a:spcBef>
              <a:spcAft>
                <a:spcPts val="0"/>
              </a:spcAft>
              <a:buClr>
                <a:schemeClr val="lt1"/>
              </a:buClr>
              <a:buSzPts val="1800"/>
              <a:buChar char="•"/>
              <a:defRPr/>
            </a:lvl4pPr>
            <a:lvl5pPr marL="2286000" lvl="4" indent="-342900" algn="l">
              <a:lnSpc>
                <a:spcPct val="90000"/>
              </a:lnSpc>
              <a:spcBef>
                <a:spcPts val="752"/>
              </a:spcBef>
              <a:spcAft>
                <a:spcPts val="0"/>
              </a:spcAft>
              <a:buClr>
                <a:schemeClr val="lt1"/>
              </a:buClr>
              <a:buSzPts val="1800"/>
              <a:buChar char="•"/>
              <a:defRPr/>
            </a:lvl5pPr>
            <a:lvl6pPr marL="2743200" lvl="5" indent="-342900" algn="l">
              <a:lnSpc>
                <a:spcPct val="90000"/>
              </a:lnSpc>
              <a:spcBef>
                <a:spcPts val="752"/>
              </a:spcBef>
              <a:spcAft>
                <a:spcPts val="0"/>
              </a:spcAft>
              <a:buClr>
                <a:schemeClr val="lt1"/>
              </a:buClr>
              <a:buSzPts val="1800"/>
              <a:buChar char="•"/>
              <a:defRPr/>
            </a:lvl6pPr>
            <a:lvl7pPr marL="3200400" lvl="6" indent="-342900" algn="l">
              <a:lnSpc>
                <a:spcPct val="90000"/>
              </a:lnSpc>
              <a:spcBef>
                <a:spcPts val="752"/>
              </a:spcBef>
              <a:spcAft>
                <a:spcPts val="0"/>
              </a:spcAft>
              <a:buClr>
                <a:schemeClr val="lt1"/>
              </a:buClr>
              <a:buSzPts val="1800"/>
              <a:buChar char="•"/>
              <a:defRPr/>
            </a:lvl7pPr>
            <a:lvl8pPr marL="3657600" lvl="7" indent="-342900" algn="l">
              <a:lnSpc>
                <a:spcPct val="90000"/>
              </a:lnSpc>
              <a:spcBef>
                <a:spcPts val="752"/>
              </a:spcBef>
              <a:spcAft>
                <a:spcPts val="0"/>
              </a:spcAft>
              <a:buClr>
                <a:schemeClr val="lt1"/>
              </a:buClr>
              <a:buSzPts val="1800"/>
              <a:buChar char="•"/>
              <a:defRPr/>
            </a:lvl8pPr>
            <a:lvl9pPr marL="4114800" lvl="8" indent="-342900" algn="l">
              <a:lnSpc>
                <a:spcPct val="90000"/>
              </a:lnSpc>
              <a:spcBef>
                <a:spcPts val="752"/>
              </a:spcBef>
              <a:spcAft>
                <a:spcPts val="0"/>
              </a:spcAft>
              <a:buClr>
                <a:schemeClr val="lt1"/>
              </a:buClr>
              <a:buSzPts val="1800"/>
              <a:buChar char="•"/>
              <a:defRPr/>
            </a:lvl9pPr>
          </a:lstStyle>
          <a:p>
            <a:endParaRPr/>
          </a:p>
        </p:txBody>
      </p:sp>
      <p:sp>
        <p:nvSpPr>
          <p:cNvPr id="32" name="Google Shape;32;p6"/>
          <p:cNvSpPr txBox="1">
            <a:spLocks noGrp="1"/>
          </p:cNvSpPr>
          <p:nvPr>
            <p:ph type="body" idx="2"/>
          </p:nvPr>
        </p:nvSpPr>
        <p:spPr>
          <a:xfrm>
            <a:off x="10825460" y="8059373"/>
            <a:ext cx="9088041" cy="1920934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504"/>
              </a:spcBef>
              <a:spcAft>
                <a:spcPts val="0"/>
              </a:spcAft>
              <a:buClr>
                <a:schemeClr val="lt1"/>
              </a:buClr>
              <a:buSzPts val="1800"/>
              <a:buChar char="•"/>
              <a:defRPr/>
            </a:lvl1pPr>
            <a:lvl2pPr marL="914400" lvl="1" indent="-342900" algn="l">
              <a:lnSpc>
                <a:spcPct val="90000"/>
              </a:lnSpc>
              <a:spcBef>
                <a:spcPts val="752"/>
              </a:spcBef>
              <a:spcAft>
                <a:spcPts val="0"/>
              </a:spcAft>
              <a:buClr>
                <a:schemeClr val="lt1"/>
              </a:buClr>
              <a:buSzPts val="1800"/>
              <a:buChar char="•"/>
              <a:defRPr/>
            </a:lvl2pPr>
            <a:lvl3pPr marL="1371600" lvl="2" indent="-342900" algn="l">
              <a:lnSpc>
                <a:spcPct val="90000"/>
              </a:lnSpc>
              <a:spcBef>
                <a:spcPts val="752"/>
              </a:spcBef>
              <a:spcAft>
                <a:spcPts val="0"/>
              </a:spcAft>
              <a:buClr>
                <a:schemeClr val="lt1"/>
              </a:buClr>
              <a:buSzPts val="1800"/>
              <a:buChar char="•"/>
              <a:defRPr/>
            </a:lvl3pPr>
            <a:lvl4pPr marL="1828800" lvl="3" indent="-342900" algn="l">
              <a:lnSpc>
                <a:spcPct val="90000"/>
              </a:lnSpc>
              <a:spcBef>
                <a:spcPts val="752"/>
              </a:spcBef>
              <a:spcAft>
                <a:spcPts val="0"/>
              </a:spcAft>
              <a:buClr>
                <a:schemeClr val="lt1"/>
              </a:buClr>
              <a:buSzPts val="1800"/>
              <a:buChar char="•"/>
              <a:defRPr/>
            </a:lvl4pPr>
            <a:lvl5pPr marL="2286000" lvl="4" indent="-342900" algn="l">
              <a:lnSpc>
                <a:spcPct val="90000"/>
              </a:lnSpc>
              <a:spcBef>
                <a:spcPts val="752"/>
              </a:spcBef>
              <a:spcAft>
                <a:spcPts val="0"/>
              </a:spcAft>
              <a:buClr>
                <a:schemeClr val="lt1"/>
              </a:buClr>
              <a:buSzPts val="1800"/>
              <a:buChar char="•"/>
              <a:defRPr/>
            </a:lvl5pPr>
            <a:lvl6pPr marL="2743200" lvl="5" indent="-342900" algn="l">
              <a:lnSpc>
                <a:spcPct val="90000"/>
              </a:lnSpc>
              <a:spcBef>
                <a:spcPts val="752"/>
              </a:spcBef>
              <a:spcAft>
                <a:spcPts val="0"/>
              </a:spcAft>
              <a:buClr>
                <a:schemeClr val="lt1"/>
              </a:buClr>
              <a:buSzPts val="1800"/>
              <a:buChar char="•"/>
              <a:defRPr/>
            </a:lvl6pPr>
            <a:lvl7pPr marL="3200400" lvl="6" indent="-342900" algn="l">
              <a:lnSpc>
                <a:spcPct val="90000"/>
              </a:lnSpc>
              <a:spcBef>
                <a:spcPts val="752"/>
              </a:spcBef>
              <a:spcAft>
                <a:spcPts val="0"/>
              </a:spcAft>
              <a:buClr>
                <a:schemeClr val="lt1"/>
              </a:buClr>
              <a:buSzPts val="1800"/>
              <a:buChar char="•"/>
              <a:defRPr/>
            </a:lvl7pPr>
            <a:lvl8pPr marL="3657600" lvl="7" indent="-342900" algn="l">
              <a:lnSpc>
                <a:spcPct val="90000"/>
              </a:lnSpc>
              <a:spcBef>
                <a:spcPts val="752"/>
              </a:spcBef>
              <a:spcAft>
                <a:spcPts val="0"/>
              </a:spcAft>
              <a:buClr>
                <a:schemeClr val="lt1"/>
              </a:buClr>
              <a:buSzPts val="1800"/>
              <a:buChar char="•"/>
              <a:defRPr/>
            </a:lvl8pPr>
            <a:lvl9pPr marL="4114800" lvl="8" indent="-342900" algn="l">
              <a:lnSpc>
                <a:spcPct val="90000"/>
              </a:lnSpc>
              <a:spcBef>
                <a:spcPts val="752"/>
              </a:spcBef>
              <a:spcAft>
                <a:spcPts val="0"/>
              </a:spcAft>
              <a:buClr>
                <a:schemeClr val="lt1"/>
              </a:buClr>
              <a:buSzPts val="1800"/>
              <a:buChar char="•"/>
              <a:defRPr/>
            </a:lvl9pPr>
          </a:lstStyle>
          <a:p>
            <a:endParaRPr/>
          </a:p>
        </p:txBody>
      </p:sp>
      <p:sp>
        <p:nvSpPr>
          <p:cNvPr id="33" name="Google Shape;33;p6"/>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6"/>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6"/>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7"/>
          <p:cNvSpPr txBox="1">
            <a:spLocks noGrp="1"/>
          </p:cNvSpPr>
          <p:nvPr>
            <p:ph type="title"/>
          </p:nvPr>
        </p:nvSpPr>
        <p:spPr>
          <a:xfrm>
            <a:off x="1472910" y="1611882"/>
            <a:ext cx="18443377" cy="585180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7"/>
          <p:cNvSpPr txBox="1">
            <a:spLocks noGrp="1"/>
          </p:cNvSpPr>
          <p:nvPr>
            <p:ph type="body" idx="1"/>
          </p:nvPr>
        </p:nvSpPr>
        <p:spPr>
          <a:xfrm>
            <a:off x="1472912" y="7421635"/>
            <a:ext cx="9046275" cy="3637228"/>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504"/>
              </a:spcBef>
              <a:spcAft>
                <a:spcPts val="0"/>
              </a:spcAft>
              <a:buClr>
                <a:schemeClr val="lt1"/>
              </a:buClr>
              <a:buSzPts val="2553"/>
              <a:buNone/>
              <a:defRPr sz="2553" b="1"/>
            </a:lvl1pPr>
            <a:lvl2pPr marL="914400" lvl="1" indent="-228600" algn="l">
              <a:lnSpc>
                <a:spcPct val="90000"/>
              </a:lnSpc>
              <a:spcBef>
                <a:spcPts val="752"/>
              </a:spcBef>
              <a:spcAft>
                <a:spcPts val="0"/>
              </a:spcAft>
              <a:buClr>
                <a:schemeClr val="lt1"/>
              </a:buClr>
              <a:buSzPts val="2128"/>
              <a:buNone/>
              <a:defRPr sz="2128" b="1"/>
            </a:lvl2pPr>
            <a:lvl3pPr marL="1371600" lvl="2" indent="-228600" algn="l">
              <a:lnSpc>
                <a:spcPct val="90000"/>
              </a:lnSpc>
              <a:spcBef>
                <a:spcPts val="752"/>
              </a:spcBef>
              <a:spcAft>
                <a:spcPts val="0"/>
              </a:spcAft>
              <a:buClr>
                <a:schemeClr val="lt1"/>
              </a:buClr>
              <a:buSzPts val="1916"/>
              <a:buNone/>
              <a:defRPr sz="1916" b="1"/>
            </a:lvl3pPr>
            <a:lvl4pPr marL="1828800" lvl="3" indent="-228600" algn="l">
              <a:lnSpc>
                <a:spcPct val="90000"/>
              </a:lnSpc>
              <a:spcBef>
                <a:spcPts val="752"/>
              </a:spcBef>
              <a:spcAft>
                <a:spcPts val="0"/>
              </a:spcAft>
              <a:buClr>
                <a:schemeClr val="lt1"/>
              </a:buClr>
              <a:buSzPts val="1702"/>
              <a:buNone/>
              <a:defRPr sz="1702" b="1"/>
            </a:lvl4pPr>
            <a:lvl5pPr marL="2286000" lvl="4" indent="-228600" algn="l">
              <a:lnSpc>
                <a:spcPct val="90000"/>
              </a:lnSpc>
              <a:spcBef>
                <a:spcPts val="752"/>
              </a:spcBef>
              <a:spcAft>
                <a:spcPts val="0"/>
              </a:spcAft>
              <a:buClr>
                <a:schemeClr val="lt1"/>
              </a:buClr>
              <a:buSzPts val="1702"/>
              <a:buNone/>
              <a:defRPr sz="1702" b="1"/>
            </a:lvl5pPr>
            <a:lvl6pPr marL="2743200" lvl="5" indent="-228600" algn="l">
              <a:lnSpc>
                <a:spcPct val="90000"/>
              </a:lnSpc>
              <a:spcBef>
                <a:spcPts val="752"/>
              </a:spcBef>
              <a:spcAft>
                <a:spcPts val="0"/>
              </a:spcAft>
              <a:buClr>
                <a:schemeClr val="lt1"/>
              </a:buClr>
              <a:buSzPts val="1702"/>
              <a:buNone/>
              <a:defRPr sz="1702" b="1"/>
            </a:lvl6pPr>
            <a:lvl7pPr marL="3200400" lvl="6" indent="-228600" algn="l">
              <a:lnSpc>
                <a:spcPct val="90000"/>
              </a:lnSpc>
              <a:spcBef>
                <a:spcPts val="752"/>
              </a:spcBef>
              <a:spcAft>
                <a:spcPts val="0"/>
              </a:spcAft>
              <a:buClr>
                <a:schemeClr val="lt1"/>
              </a:buClr>
              <a:buSzPts val="1702"/>
              <a:buNone/>
              <a:defRPr sz="1702" b="1"/>
            </a:lvl7pPr>
            <a:lvl8pPr marL="3657600" lvl="7" indent="-228600" algn="l">
              <a:lnSpc>
                <a:spcPct val="90000"/>
              </a:lnSpc>
              <a:spcBef>
                <a:spcPts val="752"/>
              </a:spcBef>
              <a:spcAft>
                <a:spcPts val="0"/>
              </a:spcAft>
              <a:buClr>
                <a:schemeClr val="lt1"/>
              </a:buClr>
              <a:buSzPts val="1702"/>
              <a:buNone/>
              <a:defRPr sz="1702" b="1"/>
            </a:lvl8pPr>
            <a:lvl9pPr marL="4114800" lvl="8" indent="-228600" algn="l">
              <a:lnSpc>
                <a:spcPct val="90000"/>
              </a:lnSpc>
              <a:spcBef>
                <a:spcPts val="752"/>
              </a:spcBef>
              <a:spcAft>
                <a:spcPts val="0"/>
              </a:spcAft>
              <a:buClr>
                <a:schemeClr val="lt1"/>
              </a:buClr>
              <a:buSzPts val="1702"/>
              <a:buNone/>
              <a:defRPr sz="1702" b="1"/>
            </a:lvl9pPr>
          </a:lstStyle>
          <a:p>
            <a:endParaRPr/>
          </a:p>
        </p:txBody>
      </p:sp>
      <p:sp>
        <p:nvSpPr>
          <p:cNvPr id="39" name="Google Shape;39;p7"/>
          <p:cNvSpPr txBox="1">
            <a:spLocks noGrp="1"/>
          </p:cNvSpPr>
          <p:nvPr>
            <p:ph type="body" idx="2"/>
          </p:nvPr>
        </p:nvSpPr>
        <p:spPr>
          <a:xfrm>
            <a:off x="1472912" y="11058862"/>
            <a:ext cx="9046275" cy="1626592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504"/>
              </a:spcBef>
              <a:spcAft>
                <a:spcPts val="0"/>
              </a:spcAft>
              <a:buClr>
                <a:schemeClr val="lt1"/>
              </a:buClr>
              <a:buSzPts val="1800"/>
              <a:buChar char="•"/>
              <a:defRPr/>
            </a:lvl1pPr>
            <a:lvl2pPr marL="914400" lvl="1" indent="-342900" algn="l">
              <a:lnSpc>
                <a:spcPct val="90000"/>
              </a:lnSpc>
              <a:spcBef>
                <a:spcPts val="752"/>
              </a:spcBef>
              <a:spcAft>
                <a:spcPts val="0"/>
              </a:spcAft>
              <a:buClr>
                <a:schemeClr val="lt1"/>
              </a:buClr>
              <a:buSzPts val="1800"/>
              <a:buChar char="•"/>
              <a:defRPr/>
            </a:lvl2pPr>
            <a:lvl3pPr marL="1371600" lvl="2" indent="-342900" algn="l">
              <a:lnSpc>
                <a:spcPct val="90000"/>
              </a:lnSpc>
              <a:spcBef>
                <a:spcPts val="752"/>
              </a:spcBef>
              <a:spcAft>
                <a:spcPts val="0"/>
              </a:spcAft>
              <a:buClr>
                <a:schemeClr val="lt1"/>
              </a:buClr>
              <a:buSzPts val="1800"/>
              <a:buChar char="•"/>
              <a:defRPr/>
            </a:lvl3pPr>
            <a:lvl4pPr marL="1828800" lvl="3" indent="-342900" algn="l">
              <a:lnSpc>
                <a:spcPct val="90000"/>
              </a:lnSpc>
              <a:spcBef>
                <a:spcPts val="752"/>
              </a:spcBef>
              <a:spcAft>
                <a:spcPts val="0"/>
              </a:spcAft>
              <a:buClr>
                <a:schemeClr val="lt1"/>
              </a:buClr>
              <a:buSzPts val="1800"/>
              <a:buChar char="•"/>
              <a:defRPr/>
            </a:lvl4pPr>
            <a:lvl5pPr marL="2286000" lvl="4" indent="-342900" algn="l">
              <a:lnSpc>
                <a:spcPct val="90000"/>
              </a:lnSpc>
              <a:spcBef>
                <a:spcPts val="752"/>
              </a:spcBef>
              <a:spcAft>
                <a:spcPts val="0"/>
              </a:spcAft>
              <a:buClr>
                <a:schemeClr val="lt1"/>
              </a:buClr>
              <a:buSzPts val="1800"/>
              <a:buChar char="•"/>
              <a:defRPr/>
            </a:lvl5pPr>
            <a:lvl6pPr marL="2743200" lvl="5" indent="-342900" algn="l">
              <a:lnSpc>
                <a:spcPct val="90000"/>
              </a:lnSpc>
              <a:spcBef>
                <a:spcPts val="752"/>
              </a:spcBef>
              <a:spcAft>
                <a:spcPts val="0"/>
              </a:spcAft>
              <a:buClr>
                <a:schemeClr val="lt1"/>
              </a:buClr>
              <a:buSzPts val="1800"/>
              <a:buChar char="•"/>
              <a:defRPr/>
            </a:lvl6pPr>
            <a:lvl7pPr marL="3200400" lvl="6" indent="-342900" algn="l">
              <a:lnSpc>
                <a:spcPct val="90000"/>
              </a:lnSpc>
              <a:spcBef>
                <a:spcPts val="752"/>
              </a:spcBef>
              <a:spcAft>
                <a:spcPts val="0"/>
              </a:spcAft>
              <a:buClr>
                <a:schemeClr val="lt1"/>
              </a:buClr>
              <a:buSzPts val="1800"/>
              <a:buChar char="•"/>
              <a:defRPr/>
            </a:lvl7pPr>
            <a:lvl8pPr marL="3657600" lvl="7" indent="-342900" algn="l">
              <a:lnSpc>
                <a:spcPct val="90000"/>
              </a:lnSpc>
              <a:spcBef>
                <a:spcPts val="752"/>
              </a:spcBef>
              <a:spcAft>
                <a:spcPts val="0"/>
              </a:spcAft>
              <a:buClr>
                <a:schemeClr val="lt1"/>
              </a:buClr>
              <a:buSzPts val="1800"/>
              <a:buChar char="•"/>
              <a:defRPr/>
            </a:lvl8pPr>
            <a:lvl9pPr marL="4114800" lvl="8" indent="-342900" algn="l">
              <a:lnSpc>
                <a:spcPct val="90000"/>
              </a:lnSpc>
              <a:spcBef>
                <a:spcPts val="752"/>
              </a:spcBef>
              <a:spcAft>
                <a:spcPts val="0"/>
              </a:spcAft>
              <a:buClr>
                <a:schemeClr val="lt1"/>
              </a:buClr>
              <a:buSzPts val="1800"/>
              <a:buChar char="•"/>
              <a:defRPr/>
            </a:lvl9pPr>
          </a:lstStyle>
          <a:p>
            <a:endParaRPr/>
          </a:p>
        </p:txBody>
      </p:sp>
      <p:sp>
        <p:nvSpPr>
          <p:cNvPr id="40" name="Google Shape;40;p7"/>
          <p:cNvSpPr txBox="1">
            <a:spLocks noGrp="1"/>
          </p:cNvSpPr>
          <p:nvPr>
            <p:ph type="body" idx="3"/>
          </p:nvPr>
        </p:nvSpPr>
        <p:spPr>
          <a:xfrm>
            <a:off x="10825461" y="7421635"/>
            <a:ext cx="9090826" cy="3637228"/>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504"/>
              </a:spcBef>
              <a:spcAft>
                <a:spcPts val="0"/>
              </a:spcAft>
              <a:buClr>
                <a:schemeClr val="lt1"/>
              </a:buClr>
              <a:buSzPts val="2553"/>
              <a:buNone/>
              <a:defRPr sz="2553" b="1"/>
            </a:lvl1pPr>
            <a:lvl2pPr marL="914400" lvl="1" indent="-228600" algn="l">
              <a:lnSpc>
                <a:spcPct val="90000"/>
              </a:lnSpc>
              <a:spcBef>
                <a:spcPts val="752"/>
              </a:spcBef>
              <a:spcAft>
                <a:spcPts val="0"/>
              </a:spcAft>
              <a:buClr>
                <a:schemeClr val="lt1"/>
              </a:buClr>
              <a:buSzPts val="2128"/>
              <a:buNone/>
              <a:defRPr sz="2128" b="1"/>
            </a:lvl2pPr>
            <a:lvl3pPr marL="1371600" lvl="2" indent="-228600" algn="l">
              <a:lnSpc>
                <a:spcPct val="90000"/>
              </a:lnSpc>
              <a:spcBef>
                <a:spcPts val="752"/>
              </a:spcBef>
              <a:spcAft>
                <a:spcPts val="0"/>
              </a:spcAft>
              <a:buClr>
                <a:schemeClr val="lt1"/>
              </a:buClr>
              <a:buSzPts val="1916"/>
              <a:buNone/>
              <a:defRPr sz="1916" b="1"/>
            </a:lvl3pPr>
            <a:lvl4pPr marL="1828800" lvl="3" indent="-228600" algn="l">
              <a:lnSpc>
                <a:spcPct val="90000"/>
              </a:lnSpc>
              <a:spcBef>
                <a:spcPts val="752"/>
              </a:spcBef>
              <a:spcAft>
                <a:spcPts val="0"/>
              </a:spcAft>
              <a:buClr>
                <a:schemeClr val="lt1"/>
              </a:buClr>
              <a:buSzPts val="1702"/>
              <a:buNone/>
              <a:defRPr sz="1702" b="1"/>
            </a:lvl4pPr>
            <a:lvl5pPr marL="2286000" lvl="4" indent="-228600" algn="l">
              <a:lnSpc>
                <a:spcPct val="90000"/>
              </a:lnSpc>
              <a:spcBef>
                <a:spcPts val="752"/>
              </a:spcBef>
              <a:spcAft>
                <a:spcPts val="0"/>
              </a:spcAft>
              <a:buClr>
                <a:schemeClr val="lt1"/>
              </a:buClr>
              <a:buSzPts val="1702"/>
              <a:buNone/>
              <a:defRPr sz="1702" b="1"/>
            </a:lvl5pPr>
            <a:lvl6pPr marL="2743200" lvl="5" indent="-228600" algn="l">
              <a:lnSpc>
                <a:spcPct val="90000"/>
              </a:lnSpc>
              <a:spcBef>
                <a:spcPts val="752"/>
              </a:spcBef>
              <a:spcAft>
                <a:spcPts val="0"/>
              </a:spcAft>
              <a:buClr>
                <a:schemeClr val="lt1"/>
              </a:buClr>
              <a:buSzPts val="1702"/>
              <a:buNone/>
              <a:defRPr sz="1702" b="1"/>
            </a:lvl6pPr>
            <a:lvl7pPr marL="3200400" lvl="6" indent="-228600" algn="l">
              <a:lnSpc>
                <a:spcPct val="90000"/>
              </a:lnSpc>
              <a:spcBef>
                <a:spcPts val="752"/>
              </a:spcBef>
              <a:spcAft>
                <a:spcPts val="0"/>
              </a:spcAft>
              <a:buClr>
                <a:schemeClr val="lt1"/>
              </a:buClr>
              <a:buSzPts val="1702"/>
              <a:buNone/>
              <a:defRPr sz="1702" b="1"/>
            </a:lvl7pPr>
            <a:lvl8pPr marL="3657600" lvl="7" indent="-228600" algn="l">
              <a:lnSpc>
                <a:spcPct val="90000"/>
              </a:lnSpc>
              <a:spcBef>
                <a:spcPts val="752"/>
              </a:spcBef>
              <a:spcAft>
                <a:spcPts val="0"/>
              </a:spcAft>
              <a:buClr>
                <a:schemeClr val="lt1"/>
              </a:buClr>
              <a:buSzPts val="1702"/>
              <a:buNone/>
              <a:defRPr sz="1702" b="1"/>
            </a:lvl8pPr>
            <a:lvl9pPr marL="4114800" lvl="8" indent="-228600" algn="l">
              <a:lnSpc>
                <a:spcPct val="90000"/>
              </a:lnSpc>
              <a:spcBef>
                <a:spcPts val="752"/>
              </a:spcBef>
              <a:spcAft>
                <a:spcPts val="0"/>
              </a:spcAft>
              <a:buClr>
                <a:schemeClr val="lt1"/>
              </a:buClr>
              <a:buSzPts val="1702"/>
              <a:buNone/>
              <a:defRPr sz="1702" b="1"/>
            </a:lvl9pPr>
          </a:lstStyle>
          <a:p>
            <a:endParaRPr/>
          </a:p>
        </p:txBody>
      </p:sp>
      <p:sp>
        <p:nvSpPr>
          <p:cNvPr id="41" name="Google Shape;41;p7"/>
          <p:cNvSpPr txBox="1">
            <a:spLocks noGrp="1"/>
          </p:cNvSpPr>
          <p:nvPr>
            <p:ph type="body" idx="4"/>
          </p:nvPr>
        </p:nvSpPr>
        <p:spPr>
          <a:xfrm>
            <a:off x="10825461" y="11058862"/>
            <a:ext cx="9090826" cy="1626592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504"/>
              </a:spcBef>
              <a:spcAft>
                <a:spcPts val="0"/>
              </a:spcAft>
              <a:buClr>
                <a:schemeClr val="lt1"/>
              </a:buClr>
              <a:buSzPts val="1800"/>
              <a:buChar char="•"/>
              <a:defRPr/>
            </a:lvl1pPr>
            <a:lvl2pPr marL="914400" lvl="1" indent="-342900" algn="l">
              <a:lnSpc>
                <a:spcPct val="90000"/>
              </a:lnSpc>
              <a:spcBef>
                <a:spcPts val="752"/>
              </a:spcBef>
              <a:spcAft>
                <a:spcPts val="0"/>
              </a:spcAft>
              <a:buClr>
                <a:schemeClr val="lt1"/>
              </a:buClr>
              <a:buSzPts val="1800"/>
              <a:buChar char="•"/>
              <a:defRPr/>
            </a:lvl2pPr>
            <a:lvl3pPr marL="1371600" lvl="2" indent="-342900" algn="l">
              <a:lnSpc>
                <a:spcPct val="90000"/>
              </a:lnSpc>
              <a:spcBef>
                <a:spcPts val="752"/>
              </a:spcBef>
              <a:spcAft>
                <a:spcPts val="0"/>
              </a:spcAft>
              <a:buClr>
                <a:schemeClr val="lt1"/>
              </a:buClr>
              <a:buSzPts val="1800"/>
              <a:buChar char="•"/>
              <a:defRPr/>
            </a:lvl3pPr>
            <a:lvl4pPr marL="1828800" lvl="3" indent="-342900" algn="l">
              <a:lnSpc>
                <a:spcPct val="90000"/>
              </a:lnSpc>
              <a:spcBef>
                <a:spcPts val="752"/>
              </a:spcBef>
              <a:spcAft>
                <a:spcPts val="0"/>
              </a:spcAft>
              <a:buClr>
                <a:schemeClr val="lt1"/>
              </a:buClr>
              <a:buSzPts val="1800"/>
              <a:buChar char="•"/>
              <a:defRPr/>
            </a:lvl4pPr>
            <a:lvl5pPr marL="2286000" lvl="4" indent="-342900" algn="l">
              <a:lnSpc>
                <a:spcPct val="90000"/>
              </a:lnSpc>
              <a:spcBef>
                <a:spcPts val="752"/>
              </a:spcBef>
              <a:spcAft>
                <a:spcPts val="0"/>
              </a:spcAft>
              <a:buClr>
                <a:schemeClr val="lt1"/>
              </a:buClr>
              <a:buSzPts val="1800"/>
              <a:buChar char="•"/>
              <a:defRPr/>
            </a:lvl5pPr>
            <a:lvl6pPr marL="2743200" lvl="5" indent="-342900" algn="l">
              <a:lnSpc>
                <a:spcPct val="90000"/>
              </a:lnSpc>
              <a:spcBef>
                <a:spcPts val="752"/>
              </a:spcBef>
              <a:spcAft>
                <a:spcPts val="0"/>
              </a:spcAft>
              <a:buClr>
                <a:schemeClr val="lt1"/>
              </a:buClr>
              <a:buSzPts val="1800"/>
              <a:buChar char="•"/>
              <a:defRPr/>
            </a:lvl6pPr>
            <a:lvl7pPr marL="3200400" lvl="6" indent="-342900" algn="l">
              <a:lnSpc>
                <a:spcPct val="90000"/>
              </a:lnSpc>
              <a:spcBef>
                <a:spcPts val="752"/>
              </a:spcBef>
              <a:spcAft>
                <a:spcPts val="0"/>
              </a:spcAft>
              <a:buClr>
                <a:schemeClr val="lt1"/>
              </a:buClr>
              <a:buSzPts val="1800"/>
              <a:buChar char="•"/>
              <a:defRPr/>
            </a:lvl7pPr>
            <a:lvl8pPr marL="3657600" lvl="7" indent="-342900" algn="l">
              <a:lnSpc>
                <a:spcPct val="90000"/>
              </a:lnSpc>
              <a:spcBef>
                <a:spcPts val="752"/>
              </a:spcBef>
              <a:spcAft>
                <a:spcPts val="0"/>
              </a:spcAft>
              <a:buClr>
                <a:schemeClr val="lt1"/>
              </a:buClr>
              <a:buSzPts val="1800"/>
              <a:buChar char="•"/>
              <a:defRPr/>
            </a:lvl8pPr>
            <a:lvl9pPr marL="4114800" lvl="8" indent="-342900" algn="l">
              <a:lnSpc>
                <a:spcPct val="90000"/>
              </a:lnSpc>
              <a:spcBef>
                <a:spcPts val="752"/>
              </a:spcBef>
              <a:spcAft>
                <a:spcPts val="0"/>
              </a:spcAft>
              <a:buClr>
                <a:schemeClr val="lt1"/>
              </a:buClr>
              <a:buSzPts val="1800"/>
              <a:buChar char="•"/>
              <a:defRPr/>
            </a:lvl9pPr>
          </a:lstStyle>
          <a:p>
            <a:endParaRPr/>
          </a:p>
        </p:txBody>
      </p:sp>
      <p:sp>
        <p:nvSpPr>
          <p:cNvPr id="42" name="Google Shape;42;p7"/>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7"/>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1470125" y="1611882"/>
            <a:ext cx="18443377" cy="585180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8"/>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8"/>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8"/>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9"/>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1472910" y="2018348"/>
            <a:ext cx="6896775" cy="70642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404"/>
              <a:buFont typeface="Play"/>
              <a:buNone/>
              <a:defRPr sz="3404"/>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9090827" y="4359077"/>
            <a:ext cx="10825461" cy="21515024"/>
          </a:xfrm>
          <a:prstGeom prst="rect">
            <a:avLst/>
          </a:prstGeom>
          <a:noFill/>
          <a:ln>
            <a:noFill/>
          </a:ln>
        </p:spPr>
        <p:txBody>
          <a:bodyPr spcFirstLastPara="1" wrap="square" lIns="91425" tIns="45700" rIns="91425" bIns="45700" anchor="t" anchorCtr="0">
            <a:normAutofit/>
          </a:bodyPr>
          <a:lstStyle>
            <a:lvl1pPr marL="457200" lvl="0" indent="-444754" algn="l">
              <a:lnSpc>
                <a:spcPct val="90000"/>
              </a:lnSpc>
              <a:spcBef>
                <a:spcPts val="1504"/>
              </a:spcBef>
              <a:spcAft>
                <a:spcPts val="0"/>
              </a:spcAft>
              <a:buClr>
                <a:schemeClr val="lt1"/>
              </a:buClr>
              <a:buSzPts val="3404"/>
              <a:buChar char="•"/>
              <a:defRPr sz="3404"/>
            </a:lvl1pPr>
            <a:lvl2pPr marL="914400" lvl="1" indent="-417766" algn="l">
              <a:lnSpc>
                <a:spcPct val="90000"/>
              </a:lnSpc>
              <a:spcBef>
                <a:spcPts val="752"/>
              </a:spcBef>
              <a:spcAft>
                <a:spcPts val="0"/>
              </a:spcAft>
              <a:buClr>
                <a:schemeClr val="lt1"/>
              </a:buClr>
              <a:buSzPts val="2979"/>
              <a:buChar char="•"/>
              <a:defRPr sz="2979"/>
            </a:lvl2pPr>
            <a:lvl3pPr marL="1371600" lvl="2" indent="-390715" algn="l">
              <a:lnSpc>
                <a:spcPct val="90000"/>
              </a:lnSpc>
              <a:spcBef>
                <a:spcPts val="752"/>
              </a:spcBef>
              <a:spcAft>
                <a:spcPts val="0"/>
              </a:spcAft>
              <a:buClr>
                <a:schemeClr val="lt1"/>
              </a:buClr>
              <a:buSzPts val="2553"/>
              <a:buChar char="•"/>
              <a:defRPr sz="2553"/>
            </a:lvl3pPr>
            <a:lvl4pPr marL="1828800" lvl="3" indent="-363728" algn="l">
              <a:lnSpc>
                <a:spcPct val="90000"/>
              </a:lnSpc>
              <a:spcBef>
                <a:spcPts val="752"/>
              </a:spcBef>
              <a:spcAft>
                <a:spcPts val="0"/>
              </a:spcAft>
              <a:buClr>
                <a:schemeClr val="lt1"/>
              </a:buClr>
              <a:buSzPts val="2128"/>
              <a:buChar char="•"/>
              <a:defRPr sz="2128"/>
            </a:lvl4pPr>
            <a:lvl5pPr marL="2286000" lvl="4" indent="-363728" algn="l">
              <a:lnSpc>
                <a:spcPct val="90000"/>
              </a:lnSpc>
              <a:spcBef>
                <a:spcPts val="752"/>
              </a:spcBef>
              <a:spcAft>
                <a:spcPts val="0"/>
              </a:spcAft>
              <a:buClr>
                <a:schemeClr val="lt1"/>
              </a:buClr>
              <a:buSzPts val="2128"/>
              <a:buChar char="•"/>
              <a:defRPr sz="2128"/>
            </a:lvl5pPr>
            <a:lvl6pPr marL="2743200" lvl="5" indent="-363728" algn="l">
              <a:lnSpc>
                <a:spcPct val="90000"/>
              </a:lnSpc>
              <a:spcBef>
                <a:spcPts val="752"/>
              </a:spcBef>
              <a:spcAft>
                <a:spcPts val="0"/>
              </a:spcAft>
              <a:buClr>
                <a:schemeClr val="lt1"/>
              </a:buClr>
              <a:buSzPts val="2128"/>
              <a:buChar char="•"/>
              <a:defRPr sz="2128"/>
            </a:lvl6pPr>
            <a:lvl7pPr marL="3200400" lvl="6" indent="-363728" algn="l">
              <a:lnSpc>
                <a:spcPct val="90000"/>
              </a:lnSpc>
              <a:spcBef>
                <a:spcPts val="752"/>
              </a:spcBef>
              <a:spcAft>
                <a:spcPts val="0"/>
              </a:spcAft>
              <a:buClr>
                <a:schemeClr val="lt1"/>
              </a:buClr>
              <a:buSzPts val="2128"/>
              <a:buChar char="•"/>
              <a:defRPr sz="2128"/>
            </a:lvl7pPr>
            <a:lvl8pPr marL="3657600" lvl="7" indent="-363728" algn="l">
              <a:lnSpc>
                <a:spcPct val="90000"/>
              </a:lnSpc>
              <a:spcBef>
                <a:spcPts val="752"/>
              </a:spcBef>
              <a:spcAft>
                <a:spcPts val="0"/>
              </a:spcAft>
              <a:buClr>
                <a:schemeClr val="lt1"/>
              </a:buClr>
              <a:buSzPts val="2128"/>
              <a:buChar char="•"/>
              <a:defRPr sz="2128"/>
            </a:lvl8pPr>
            <a:lvl9pPr marL="4114800" lvl="8" indent="-363728" algn="l">
              <a:lnSpc>
                <a:spcPct val="90000"/>
              </a:lnSpc>
              <a:spcBef>
                <a:spcPts val="752"/>
              </a:spcBef>
              <a:spcAft>
                <a:spcPts val="0"/>
              </a:spcAft>
              <a:buClr>
                <a:schemeClr val="lt1"/>
              </a:buClr>
              <a:buSzPts val="2128"/>
              <a:buChar char="•"/>
              <a:defRPr sz="2128"/>
            </a:lvl9pPr>
          </a:lstStyle>
          <a:p>
            <a:endParaRPr/>
          </a:p>
        </p:txBody>
      </p:sp>
      <p:sp>
        <p:nvSpPr>
          <p:cNvPr id="57" name="Google Shape;57;p10"/>
          <p:cNvSpPr txBox="1">
            <a:spLocks noGrp="1"/>
          </p:cNvSpPr>
          <p:nvPr>
            <p:ph type="body" idx="2"/>
          </p:nvPr>
        </p:nvSpPr>
        <p:spPr>
          <a:xfrm>
            <a:off x="1472910" y="9082564"/>
            <a:ext cx="6896775" cy="1682657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504"/>
              </a:spcBef>
              <a:spcAft>
                <a:spcPts val="0"/>
              </a:spcAft>
              <a:buClr>
                <a:schemeClr val="lt1"/>
              </a:buClr>
              <a:buSzPts val="1702"/>
              <a:buNone/>
              <a:defRPr sz="1702"/>
            </a:lvl1pPr>
            <a:lvl2pPr marL="914400" lvl="1" indent="-228600" algn="l">
              <a:lnSpc>
                <a:spcPct val="90000"/>
              </a:lnSpc>
              <a:spcBef>
                <a:spcPts val="752"/>
              </a:spcBef>
              <a:spcAft>
                <a:spcPts val="0"/>
              </a:spcAft>
              <a:buClr>
                <a:schemeClr val="lt1"/>
              </a:buClr>
              <a:buSzPts val="1490"/>
              <a:buNone/>
              <a:defRPr sz="1490"/>
            </a:lvl2pPr>
            <a:lvl3pPr marL="1371600" lvl="2" indent="-228600" algn="l">
              <a:lnSpc>
                <a:spcPct val="90000"/>
              </a:lnSpc>
              <a:spcBef>
                <a:spcPts val="752"/>
              </a:spcBef>
              <a:spcAft>
                <a:spcPts val="0"/>
              </a:spcAft>
              <a:buClr>
                <a:schemeClr val="lt1"/>
              </a:buClr>
              <a:buSzPts val="1277"/>
              <a:buNone/>
              <a:defRPr sz="1277"/>
            </a:lvl3pPr>
            <a:lvl4pPr marL="1828800" lvl="3" indent="-228600" algn="l">
              <a:lnSpc>
                <a:spcPct val="90000"/>
              </a:lnSpc>
              <a:spcBef>
                <a:spcPts val="752"/>
              </a:spcBef>
              <a:spcAft>
                <a:spcPts val="0"/>
              </a:spcAft>
              <a:buClr>
                <a:schemeClr val="lt1"/>
              </a:buClr>
              <a:buSzPts val="1065"/>
              <a:buNone/>
              <a:defRPr sz="1065"/>
            </a:lvl4pPr>
            <a:lvl5pPr marL="2286000" lvl="4" indent="-228600" algn="l">
              <a:lnSpc>
                <a:spcPct val="90000"/>
              </a:lnSpc>
              <a:spcBef>
                <a:spcPts val="752"/>
              </a:spcBef>
              <a:spcAft>
                <a:spcPts val="0"/>
              </a:spcAft>
              <a:buClr>
                <a:schemeClr val="lt1"/>
              </a:buClr>
              <a:buSzPts val="1065"/>
              <a:buNone/>
              <a:defRPr sz="1065"/>
            </a:lvl5pPr>
            <a:lvl6pPr marL="2743200" lvl="5" indent="-228600" algn="l">
              <a:lnSpc>
                <a:spcPct val="90000"/>
              </a:lnSpc>
              <a:spcBef>
                <a:spcPts val="752"/>
              </a:spcBef>
              <a:spcAft>
                <a:spcPts val="0"/>
              </a:spcAft>
              <a:buClr>
                <a:schemeClr val="lt1"/>
              </a:buClr>
              <a:buSzPts val="1065"/>
              <a:buNone/>
              <a:defRPr sz="1065"/>
            </a:lvl6pPr>
            <a:lvl7pPr marL="3200400" lvl="6" indent="-228600" algn="l">
              <a:lnSpc>
                <a:spcPct val="90000"/>
              </a:lnSpc>
              <a:spcBef>
                <a:spcPts val="752"/>
              </a:spcBef>
              <a:spcAft>
                <a:spcPts val="0"/>
              </a:spcAft>
              <a:buClr>
                <a:schemeClr val="lt1"/>
              </a:buClr>
              <a:buSzPts val="1065"/>
              <a:buNone/>
              <a:defRPr sz="1065"/>
            </a:lvl7pPr>
            <a:lvl8pPr marL="3657600" lvl="7" indent="-228600" algn="l">
              <a:lnSpc>
                <a:spcPct val="90000"/>
              </a:lnSpc>
              <a:spcBef>
                <a:spcPts val="752"/>
              </a:spcBef>
              <a:spcAft>
                <a:spcPts val="0"/>
              </a:spcAft>
              <a:buClr>
                <a:schemeClr val="lt1"/>
              </a:buClr>
              <a:buSzPts val="1065"/>
              <a:buNone/>
              <a:defRPr sz="1065"/>
            </a:lvl8pPr>
            <a:lvl9pPr marL="4114800" lvl="8" indent="-228600" algn="l">
              <a:lnSpc>
                <a:spcPct val="90000"/>
              </a:lnSpc>
              <a:spcBef>
                <a:spcPts val="752"/>
              </a:spcBef>
              <a:spcAft>
                <a:spcPts val="0"/>
              </a:spcAft>
              <a:buClr>
                <a:schemeClr val="lt1"/>
              </a:buClr>
              <a:buSzPts val="1065"/>
              <a:buNone/>
              <a:defRPr sz="1065"/>
            </a:lvl9pPr>
          </a:lstStyle>
          <a:p>
            <a:endParaRPr/>
          </a:p>
        </p:txBody>
      </p:sp>
      <p:sp>
        <p:nvSpPr>
          <p:cNvPr id="58" name="Google Shape;58;p10"/>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1472910" y="2018348"/>
            <a:ext cx="6896775" cy="70642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404"/>
              <a:buFont typeface="Play"/>
              <a:buNone/>
              <a:defRPr sz="3404"/>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1"/>
          <p:cNvSpPr>
            <a:spLocks noGrp="1"/>
          </p:cNvSpPr>
          <p:nvPr>
            <p:ph type="pic" idx="2"/>
          </p:nvPr>
        </p:nvSpPr>
        <p:spPr>
          <a:xfrm>
            <a:off x="9090827" y="4359077"/>
            <a:ext cx="10825461" cy="21515024"/>
          </a:xfrm>
          <a:prstGeom prst="rect">
            <a:avLst/>
          </a:prstGeom>
          <a:noFill/>
          <a:ln>
            <a:noFill/>
          </a:ln>
        </p:spPr>
      </p:sp>
      <p:sp>
        <p:nvSpPr>
          <p:cNvPr id="64" name="Google Shape;64;p11"/>
          <p:cNvSpPr txBox="1">
            <a:spLocks noGrp="1"/>
          </p:cNvSpPr>
          <p:nvPr>
            <p:ph type="body" idx="1"/>
          </p:nvPr>
        </p:nvSpPr>
        <p:spPr>
          <a:xfrm>
            <a:off x="1472910" y="9082564"/>
            <a:ext cx="6896775" cy="1682657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504"/>
              </a:spcBef>
              <a:spcAft>
                <a:spcPts val="0"/>
              </a:spcAft>
              <a:buClr>
                <a:schemeClr val="lt1"/>
              </a:buClr>
              <a:buSzPts val="1702"/>
              <a:buNone/>
              <a:defRPr sz="1702"/>
            </a:lvl1pPr>
            <a:lvl2pPr marL="914400" lvl="1" indent="-228600" algn="l">
              <a:lnSpc>
                <a:spcPct val="90000"/>
              </a:lnSpc>
              <a:spcBef>
                <a:spcPts val="752"/>
              </a:spcBef>
              <a:spcAft>
                <a:spcPts val="0"/>
              </a:spcAft>
              <a:buClr>
                <a:schemeClr val="lt1"/>
              </a:buClr>
              <a:buSzPts val="1490"/>
              <a:buNone/>
              <a:defRPr sz="1490"/>
            </a:lvl2pPr>
            <a:lvl3pPr marL="1371600" lvl="2" indent="-228600" algn="l">
              <a:lnSpc>
                <a:spcPct val="90000"/>
              </a:lnSpc>
              <a:spcBef>
                <a:spcPts val="752"/>
              </a:spcBef>
              <a:spcAft>
                <a:spcPts val="0"/>
              </a:spcAft>
              <a:buClr>
                <a:schemeClr val="lt1"/>
              </a:buClr>
              <a:buSzPts val="1277"/>
              <a:buNone/>
              <a:defRPr sz="1277"/>
            </a:lvl3pPr>
            <a:lvl4pPr marL="1828800" lvl="3" indent="-228600" algn="l">
              <a:lnSpc>
                <a:spcPct val="90000"/>
              </a:lnSpc>
              <a:spcBef>
                <a:spcPts val="752"/>
              </a:spcBef>
              <a:spcAft>
                <a:spcPts val="0"/>
              </a:spcAft>
              <a:buClr>
                <a:schemeClr val="lt1"/>
              </a:buClr>
              <a:buSzPts val="1065"/>
              <a:buNone/>
              <a:defRPr sz="1065"/>
            </a:lvl4pPr>
            <a:lvl5pPr marL="2286000" lvl="4" indent="-228600" algn="l">
              <a:lnSpc>
                <a:spcPct val="90000"/>
              </a:lnSpc>
              <a:spcBef>
                <a:spcPts val="752"/>
              </a:spcBef>
              <a:spcAft>
                <a:spcPts val="0"/>
              </a:spcAft>
              <a:buClr>
                <a:schemeClr val="lt1"/>
              </a:buClr>
              <a:buSzPts val="1065"/>
              <a:buNone/>
              <a:defRPr sz="1065"/>
            </a:lvl5pPr>
            <a:lvl6pPr marL="2743200" lvl="5" indent="-228600" algn="l">
              <a:lnSpc>
                <a:spcPct val="90000"/>
              </a:lnSpc>
              <a:spcBef>
                <a:spcPts val="752"/>
              </a:spcBef>
              <a:spcAft>
                <a:spcPts val="0"/>
              </a:spcAft>
              <a:buClr>
                <a:schemeClr val="lt1"/>
              </a:buClr>
              <a:buSzPts val="1065"/>
              <a:buNone/>
              <a:defRPr sz="1065"/>
            </a:lvl6pPr>
            <a:lvl7pPr marL="3200400" lvl="6" indent="-228600" algn="l">
              <a:lnSpc>
                <a:spcPct val="90000"/>
              </a:lnSpc>
              <a:spcBef>
                <a:spcPts val="752"/>
              </a:spcBef>
              <a:spcAft>
                <a:spcPts val="0"/>
              </a:spcAft>
              <a:buClr>
                <a:schemeClr val="lt1"/>
              </a:buClr>
              <a:buSzPts val="1065"/>
              <a:buNone/>
              <a:defRPr sz="1065"/>
            </a:lvl7pPr>
            <a:lvl8pPr marL="3657600" lvl="7" indent="-228600" algn="l">
              <a:lnSpc>
                <a:spcPct val="90000"/>
              </a:lnSpc>
              <a:spcBef>
                <a:spcPts val="752"/>
              </a:spcBef>
              <a:spcAft>
                <a:spcPts val="0"/>
              </a:spcAft>
              <a:buClr>
                <a:schemeClr val="lt1"/>
              </a:buClr>
              <a:buSzPts val="1065"/>
              <a:buNone/>
              <a:defRPr sz="1065"/>
            </a:lvl8pPr>
            <a:lvl9pPr marL="4114800" lvl="8" indent="-228600" algn="l">
              <a:lnSpc>
                <a:spcPct val="90000"/>
              </a:lnSpc>
              <a:spcBef>
                <a:spcPts val="752"/>
              </a:spcBef>
              <a:spcAft>
                <a:spcPts val="0"/>
              </a:spcAft>
              <a:buClr>
                <a:schemeClr val="lt1"/>
              </a:buClr>
              <a:buSzPts val="1065"/>
              <a:buNone/>
              <a:defRPr sz="1065"/>
            </a:lvl9pPr>
          </a:lstStyle>
          <a:p>
            <a:endParaRPr/>
          </a:p>
        </p:txBody>
      </p:sp>
      <p:sp>
        <p:nvSpPr>
          <p:cNvPr id="65" name="Google Shape;65;p11"/>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1470125" y="1611882"/>
            <a:ext cx="18443377" cy="585180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1087141" y="8442357"/>
            <a:ext cx="19209345" cy="1844337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504"/>
              </a:spcBef>
              <a:spcAft>
                <a:spcPts val="0"/>
              </a:spcAft>
              <a:buClr>
                <a:schemeClr val="lt1"/>
              </a:buClr>
              <a:buSzPts val="1800"/>
              <a:buChar char="•"/>
              <a:defRPr/>
            </a:lvl1pPr>
            <a:lvl2pPr marL="914400" lvl="1" indent="-342900" algn="l">
              <a:lnSpc>
                <a:spcPct val="90000"/>
              </a:lnSpc>
              <a:spcBef>
                <a:spcPts val="752"/>
              </a:spcBef>
              <a:spcAft>
                <a:spcPts val="0"/>
              </a:spcAft>
              <a:buClr>
                <a:schemeClr val="lt1"/>
              </a:buClr>
              <a:buSzPts val="1800"/>
              <a:buChar char="•"/>
              <a:defRPr/>
            </a:lvl2pPr>
            <a:lvl3pPr marL="1371600" lvl="2" indent="-342900" algn="l">
              <a:lnSpc>
                <a:spcPct val="90000"/>
              </a:lnSpc>
              <a:spcBef>
                <a:spcPts val="752"/>
              </a:spcBef>
              <a:spcAft>
                <a:spcPts val="0"/>
              </a:spcAft>
              <a:buClr>
                <a:schemeClr val="lt1"/>
              </a:buClr>
              <a:buSzPts val="1800"/>
              <a:buChar char="•"/>
              <a:defRPr/>
            </a:lvl3pPr>
            <a:lvl4pPr marL="1828800" lvl="3" indent="-342900" algn="l">
              <a:lnSpc>
                <a:spcPct val="90000"/>
              </a:lnSpc>
              <a:spcBef>
                <a:spcPts val="752"/>
              </a:spcBef>
              <a:spcAft>
                <a:spcPts val="0"/>
              </a:spcAft>
              <a:buClr>
                <a:schemeClr val="lt1"/>
              </a:buClr>
              <a:buSzPts val="1800"/>
              <a:buChar char="•"/>
              <a:defRPr/>
            </a:lvl4pPr>
            <a:lvl5pPr marL="2286000" lvl="4" indent="-342900" algn="l">
              <a:lnSpc>
                <a:spcPct val="90000"/>
              </a:lnSpc>
              <a:spcBef>
                <a:spcPts val="752"/>
              </a:spcBef>
              <a:spcAft>
                <a:spcPts val="0"/>
              </a:spcAft>
              <a:buClr>
                <a:schemeClr val="lt1"/>
              </a:buClr>
              <a:buSzPts val="1800"/>
              <a:buChar char="•"/>
              <a:defRPr/>
            </a:lvl5pPr>
            <a:lvl6pPr marL="2743200" lvl="5" indent="-342900" algn="l">
              <a:lnSpc>
                <a:spcPct val="90000"/>
              </a:lnSpc>
              <a:spcBef>
                <a:spcPts val="752"/>
              </a:spcBef>
              <a:spcAft>
                <a:spcPts val="0"/>
              </a:spcAft>
              <a:buClr>
                <a:schemeClr val="lt1"/>
              </a:buClr>
              <a:buSzPts val="1800"/>
              <a:buChar char="•"/>
              <a:defRPr/>
            </a:lvl6pPr>
            <a:lvl7pPr marL="3200400" lvl="6" indent="-342900" algn="l">
              <a:lnSpc>
                <a:spcPct val="90000"/>
              </a:lnSpc>
              <a:spcBef>
                <a:spcPts val="752"/>
              </a:spcBef>
              <a:spcAft>
                <a:spcPts val="0"/>
              </a:spcAft>
              <a:buClr>
                <a:schemeClr val="lt1"/>
              </a:buClr>
              <a:buSzPts val="1800"/>
              <a:buChar char="•"/>
              <a:defRPr/>
            </a:lvl7pPr>
            <a:lvl8pPr marL="3657600" lvl="7" indent="-342900" algn="l">
              <a:lnSpc>
                <a:spcPct val="90000"/>
              </a:lnSpc>
              <a:spcBef>
                <a:spcPts val="752"/>
              </a:spcBef>
              <a:spcAft>
                <a:spcPts val="0"/>
              </a:spcAft>
              <a:buClr>
                <a:schemeClr val="lt1"/>
              </a:buClr>
              <a:buSzPts val="1800"/>
              <a:buChar char="•"/>
              <a:defRPr/>
            </a:lvl8pPr>
            <a:lvl9pPr marL="4114800" lvl="8" indent="-342900" algn="l">
              <a:lnSpc>
                <a:spcPct val="90000"/>
              </a:lnSpc>
              <a:spcBef>
                <a:spcPts val="752"/>
              </a:spcBef>
              <a:spcAft>
                <a:spcPts val="0"/>
              </a:spcAft>
              <a:buClr>
                <a:schemeClr val="lt1"/>
              </a:buClr>
              <a:buSzPts val="1800"/>
              <a:buChar char="•"/>
              <a:defRPr/>
            </a:lvl9pPr>
          </a:lstStyle>
          <a:p>
            <a:endParaRPr/>
          </a:p>
        </p:txBody>
      </p:sp>
      <p:sp>
        <p:nvSpPr>
          <p:cNvPr id="71" name="Google Shape;71;p12"/>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4779660" y="12134874"/>
            <a:ext cx="25656843" cy="4610844"/>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4575678" y="7657678"/>
            <a:ext cx="25656843" cy="13565237"/>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504"/>
              </a:spcBef>
              <a:spcAft>
                <a:spcPts val="0"/>
              </a:spcAft>
              <a:buClr>
                <a:schemeClr val="lt1"/>
              </a:buClr>
              <a:buSzPts val="1800"/>
              <a:buChar char="•"/>
              <a:defRPr/>
            </a:lvl1pPr>
            <a:lvl2pPr marL="914400" lvl="1" indent="-342900" algn="l">
              <a:lnSpc>
                <a:spcPct val="90000"/>
              </a:lnSpc>
              <a:spcBef>
                <a:spcPts val="752"/>
              </a:spcBef>
              <a:spcAft>
                <a:spcPts val="0"/>
              </a:spcAft>
              <a:buClr>
                <a:schemeClr val="lt1"/>
              </a:buClr>
              <a:buSzPts val="1800"/>
              <a:buChar char="•"/>
              <a:defRPr/>
            </a:lvl2pPr>
            <a:lvl3pPr marL="1371600" lvl="2" indent="-342900" algn="l">
              <a:lnSpc>
                <a:spcPct val="90000"/>
              </a:lnSpc>
              <a:spcBef>
                <a:spcPts val="752"/>
              </a:spcBef>
              <a:spcAft>
                <a:spcPts val="0"/>
              </a:spcAft>
              <a:buClr>
                <a:schemeClr val="lt1"/>
              </a:buClr>
              <a:buSzPts val="1800"/>
              <a:buChar char="•"/>
              <a:defRPr/>
            </a:lvl3pPr>
            <a:lvl4pPr marL="1828800" lvl="3" indent="-342900" algn="l">
              <a:lnSpc>
                <a:spcPct val="90000"/>
              </a:lnSpc>
              <a:spcBef>
                <a:spcPts val="752"/>
              </a:spcBef>
              <a:spcAft>
                <a:spcPts val="0"/>
              </a:spcAft>
              <a:buClr>
                <a:schemeClr val="lt1"/>
              </a:buClr>
              <a:buSzPts val="1800"/>
              <a:buChar char="•"/>
              <a:defRPr/>
            </a:lvl4pPr>
            <a:lvl5pPr marL="2286000" lvl="4" indent="-342900" algn="l">
              <a:lnSpc>
                <a:spcPct val="90000"/>
              </a:lnSpc>
              <a:spcBef>
                <a:spcPts val="752"/>
              </a:spcBef>
              <a:spcAft>
                <a:spcPts val="0"/>
              </a:spcAft>
              <a:buClr>
                <a:schemeClr val="lt1"/>
              </a:buClr>
              <a:buSzPts val="1800"/>
              <a:buChar char="•"/>
              <a:defRPr/>
            </a:lvl5pPr>
            <a:lvl6pPr marL="2743200" lvl="5" indent="-342900" algn="l">
              <a:lnSpc>
                <a:spcPct val="90000"/>
              </a:lnSpc>
              <a:spcBef>
                <a:spcPts val="752"/>
              </a:spcBef>
              <a:spcAft>
                <a:spcPts val="0"/>
              </a:spcAft>
              <a:buClr>
                <a:schemeClr val="lt1"/>
              </a:buClr>
              <a:buSzPts val="1800"/>
              <a:buChar char="•"/>
              <a:defRPr/>
            </a:lvl6pPr>
            <a:lvl7pPr marL="3200400" lvl="6" indent="-342900" algn="l">
              <a:lnSpc>
                <a:spcPct val="90000"/>
              </a:lnSpc>
              <a:spcBef>
                <a:spcPts val="752"/>
              </a:spcBef>
              <a:spcAft>
                <a:spcPts val="0"/>
              </a:spcAft>
              <a:buClr>
                <a:schemeClr val="lt1"/>
              </a:buClr>
              <a:buSzPts val="1800"/>
              <a:buChar char="•"/>
              <a:defRPr/>
            </a:lvl7pPr>
            <a:lvl8pPr marL="3657600" lvl="7" indent="-342900" algn="l">
              <a:lnSpc>
                <a:spcPct val="90000"/>
              </a:lnSpc>
              <a:spcBef>
                <a:spcPts val="752"/>
              </a:spcBef>
              <a:spcAft>
                <a:spcPts val="0"/>
              </a:spcAft>
              <a:buClr>
                <a:schemeClr val="lt1"/>
              </a:buClr>
              <a:buSzPts val="1800"/>
              <a:buChar char="•"/>
              <a:defRPr/>
            </a:lvl8pPr>
            <a:lvl9pPr marL="4114800" lvl="8" indent="-342900" algn="l">
              <a:lnSpc>
                <a:spcPct val="90000"/>
              </a:lnSpc>
              <a:spcBef>
                <a:spcPts val="752"/>
              </a:spcBef>
              <a:spcAft>
                <a:spcPts val="0"/>
              </a:spcAft>
              <a:buClr>
                <a:schemeClr val="lt1"/>
              </a:buClr>
              <a:buSzPts val="1800"/>
              <a:buChar char="•"/>
              <a:defRPr/>
            </a:lvl9pPr>
          </a:lstStyle>
          <a:p>
            <a:endParaRPr/>
          </a:p>
        </p:txBody>
      </p:sp>
      <p:sp>
        <p:nvSpPr>
          <p:cNvPr id="77" name="Google Shape;77;p13"/>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1470125" y="1611882"/>
            <a:ext cx="18443377" cy="5851808"/>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1"/>
              </a:buClr>
              <a:buSzPts val="6616"/>
              <a:buFont typeface="Play"/>
              <a:buNone/>
              <a:defRPr sz="6616" b="0" i="0" u="none" strike="noStrike" cap="none">
                <a:solidFill>
                  <a:schemeClr val="lt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
          <p:cNvSpPr txBox="1">
            <a:spLocks noGrp="1"/>
          </p:cNvSpPr>
          <p:nvPr>
            <p:ph type="body" idx="1"/>
          </p:nvPr>
        </p:nvSpPr>
        <p:spPr>
          <a:xfrm>
            <a:off x="1470125" y="8059373"/>
            <a:ext cx="18443377" cy="19209345"/>
          </a:xfrm>
          <a:prstGeom prst="rect">
            <a:avLst/>
          </a:prstGeom>
          <a:noFill/>
          <a:ln>
            <a:noFill/>
          </a:ln>
        </p:spPr>
        <p:txBody>
          <a:bodyPr spcFirstLastPara="1" wrap="square" lIns="91425" tIns="45700" rIns="91425" bIns="45700" anchor="t" anchorCtr="0">
            <a:normAutofit/>
          </a:bodyPr>
          <a:lstStyle>
            <a:lvl1pPr marL="457200" marR="0" lvl="0" indent="-495935" algn="l" rtl="0">
              <a:lnSpc>
                <a:spcPct val="90000"/>
              </a:lnSpc>
              <a:spcBef>
                <a:spcPts val="1504"/>
              </a:spcBef>
              <a:spcAft>
                <a:spcPts val="0"/>
              </a:spcAft>
              <a:buClr>
                <a:schemeClr val="lt1"/>
              </a:buClr>
              <a:buSzPts val="4210"/>
              <a:buFont typeface="Arial"/>
              <a:buChar char="•"/>
              <a:defRPr sz="4210" b="0" i="0" u="none" strike="noStrike" cap="none">
                <a:solidFill>
                  <a:schemeClr val="lt1"/>
                </a:solidFill>
                <a:latin typeface="Arial"/>
                <a:ea typeface="Arial"/>
                <a:cs typeface="Arial"/>
                <a:sym typeface="Arial"/>
              </a:defRPr>
            </a:lvl1pPr>
            <a:lvl2pPr marL="914400" marR="0" lvl="1" indent="-457771" algn="l" rtl="0">
              <a:lnSpc>
                <a:spcPct val="90000"/>
              </a:lnSpc>
              <a:spcBef>
                <a:spcPts val="752"/>
              </a:spcBef>
              <a:spcAft>
                <a:spcPts val="0"/>
              </a:spcAft>
              <a:buClr>
                <a:schemeClr val="lt1"/>
              </a:buClr>
              <a:buSzPts val="3609"/>
              <a:buFont typeface="Arial"/>
              <a:buChar char="•"/>
              <a:defRPr sz="3609" b="0" i="0" u="none" strike="noStrike" cap="none">
                <a:solidFill>
                  <a:schemeClr val="lt1"/>
                </a:solidFill>
                <a:latin typeface="Arial"/>
                <a:ea typeface="Arial"/>
                <a:cs typeface="Arial"/>
                <a:sym typeface="Arial"/>
              </a:defRPr>
            </a:lvl2pPr>
            <a:lvl3pPr marL="1371600" marR="0" lvl="2" indent="-419544" algn="l" rtl="0">
              <a:lnSpc>
                <a:spcPct val="90000"/>
              </a:lnSpc>
              <a:spcBef>
                <a:spcPts val="752"/>
              </a:spcBef>
              <a:spcAft>
                <a:spcPts val="0"/>
              </a:spcAft>
              <a:buClr>
                <a:schemeClr val="lt1"/>
              </a:buClr>
              <a:buSzPts val="3007"/>
              <a:buFont typeface="Arial"/>
              <a:buChar char="•"/>
              <a:defRPr sz="3007" b="0" i="0" u="none" strike="noStrike" cap="none">
                <a:solidFill>
                  <a:schemeClr val="lt1"/>
                </a:solidFill>
                <a:latin typeface="Arial"/>
                <a:ea typeface="Arial"/>
                <a:cs typeface="Arial"/>
                <a:sym typeface="Arial"/>
              </a:defRPr>
            </a:lvl3pPr>
            <a:lvl4pPr marL="1828800" marR="0" lvl="3" indent="-400494" algn="l" rtl="0">
              <a:lnSpc>
                <a:spcPct val="90000"/>
              </a:lnSpc>
              <a:spcBef>
                <a:spcPts val="752"/>
              </a:spcBef>
              <a:spcAft>
                <a:spcPts val="0"/>
              </a:spcAft>
              <a:buClr>
                <a:schemeClr val="lt1"/>
              </a:buClr>
              <a:buSzPts val="2707"/>
              <a:buFont typeface="Arial"/>
              <a:buChar char="•"/>
              <a:defRPr sz="2707" b="0" i="0" u="none" strike="noStrike" cap="none">
                <a:solidFill>
                  <a:schemeClr val="lt1"/>
                </a:solidFill>
                <a:latin typeface="Arial"/>
                <a:ea typeface="Arial"/>
                <a:cs typeface="Arial"/>
                <a:sym typeface="Arial"/>
              </a:defRPr>
            </a:lvl4pPr>
            <a:lvl5pPr marL="2286000" marR="0" lvl="4" indent="-400494" algn="l" rtl="0">
              <a:lnSpc>
                <a:spcPct val="90000"/>
              </a:lnSpc>
              <a:spcBef>
                <a:spcPts val="752"/>
              </a:spcBef>
              <a:spcAft>
                <a:spcPts val="0"/>
              </a:spcAft>
              <a:buClr>
                <a:schemeClr val="lt1"/>
              </a:buClr>
              <a:buSzPts val="2707"/>
              <a:buFont typeface="Arial"/>
              <a:buChar char="•"/>
              <a:defRPr sz="2707" b="0" i="0" u="none" strike="noStrike" cap="none">
                <a:solidFill>
                  <a:schemeClr val="lt1"/>
                </a:solidFill>
                <a:latin typeface="Arial"/>
                <a:ea typeface="Arial"/>
                <a:cs typeface="Arial"/>
                <a:sym typeface="Arial"/>
              </a:defRPr>
            </a:lvl5pPr>
            <a:lvl6pPr marL="2743200" marR="0" lvl="5" indent="-400494" algn="l" rtl="0">
              <a:lnSpc>
                <a:spcPct val="90000"/>
              </a:lnSpc>
              <a:spcBef>
                <a:spcPts val="752"/>
              </a:spcBef>
              <a:spcAft>
                <a:spcPts val="0"/>
              </a:spcAft>
              <a:buClr>
                <a:schemeClr val="lt1"/>
              </a:buClr>
              <a:buSzPts val="2707"/>
              <a:buFont typeface="Arial"/>
              <a:buChar char="•"/>
              <a:defRPr sz="2707" b="0" i="0" u="none" strike="noStrike" cap="none">
                <a:solidFill>
                  <a:schemeClr val="lt1"/>
                </a:solidFill>
                <a:latin typeface="Arial"/>
                <a:ea typeface="Arial"/>
                <a:cs typeface="Arial"/>
                <a:sym typeface="Arial"/>
              </a:defRPr>
            </a:lvl6pPr>
            <a:lvl7pPr marL="3200400" marR="0" lvl="6" indent="-400494" algn="l" rtl="0">
              <a:lnSpc>
                <a:spcPct val="90000"/>
              </a:lnSpc>
              <a:spcBef>
                <a:spcPts val="752"/>
              </a:spcBef>
              <a:spcAft>
                <a:spcPts val="0"/>
              </a:spcAft>
              <a:buClr>
                <a:schemeClr val="lt1"/>
              </a:buClr>
              <a:buSzPts val="2707"/>
              <a:buFont typeface="Arial"/>
              <a:buChar char="•"/>
              <a:defRPr sz="2707" b="0" i="0" u="none" strike="noStrike" cap="none">
                <a:solidFill>
                  <a:schemeClr val="lt1"/>
                </a:solidFill>
                <a:latin typeface="Arial"/>
                <a:ea typeface="Arial"/>
                <a:cs typeface="Arial"/>
                <a:sym typeface="Arial"/>
              </a:defRPr>
            </a:lvl7pPr>
            <a:lvl8pPr marL="3657600" marR="0" lvl="7" indent="-400494" algn="l" rtl="0">
              <a:lnSpc>
                <a:spcPct val="90000"/>
              </a:lnSpc>
              <a:spcBef>
                <a:spcPts val="752"/>
              </a:spcBef>
              <a:spcAft>
                <a:spcPts val="0"/>
              </a:spcAft>
              <a:buClr>
                <a:schemeClr val="lt1"/>
              </a:buClr>
              <a:buSzPts val="2707"/>
              <a:buFont typeface="Arial"/>
              <a:buChar char="•"/>
              <a:defRPr sz="2707" b="0" i="0" u="none" strike="noStrike" cap="none">
                <a:solidFill>
                  <a:schemeClr val="lt1"/>
                </a:solidFill>
                <a:latin typeface="Arial"/>
                <a:ea typeface="Arial"/>
                <a:cs typeface="Arial"/>
                <a:sym typeface="Arial"/>
              </a:defRPr>
            </a:lvl8pPr>
            <a:lvl9pPr marL="4114800" marR="0" lvl="8" indent="-400494" algn="l" rtl="0">
              <a:lnSpc>
                <a:spcPct val="90000"/>
              </a:lnSpc>
              <a:spcBef>
                <a:spcPts val="752"/>
              </a:spcBef>
              <a:spcAft>
                <a:spcPts val="0"/>
              </a:spcAft>
              <a:buClr>
                <a:schemeClr val="lt1"/>
              </a:buClr>
              <a:buSzPts val="2707"/>
              <a:buFont typeface="Arial"/>
              <a:buChar char="•"/>
              <a:defRPr sz="2707" b="0" i="0" u="none" strike="noStrike" cap="none">
                <a:solidFill>
                  <a:schemeClr val="lt1"/>
                </a:solidFill>
                <a:latin typeface="Arial"/>
                <a:ea typeface="Arial"/>
                <a:cs typeface="Arial"/>
                <a:sym typeface="Arial"/>
              </a:defRPr>
            </a:lvl9pPr>
          </a:lstStyle>
          <a:p>
            <a:endParaRPr/>
          </a:p>
        </p:txBody>
      </p:sp>
      <p:sp>
        <p:nvSpPr>
          <p:cNvPr id="8" name="Google Shape;8;p2"/>
          <p:cNvSpPr txBox="1">
            <a:spLocks noGrp="1"/>
          </p:cNvSpPr>
          <p:nvPr>
            <p:ph type="dt" idx="10"/>
          </p:nvPr>
        </p:nvSpPr>
        <p:spPr>
          <a:xfrm>
            <a:off x="1470125" y="28060644"/>
            <a:ext cx="4811316" cy="16118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77" b="0" i="0" u="none" strike="noStrike" cap="none">
                <a:solidFill>
                  <a:srgbClr val="E9E9E9"/>
                </a:solidFill>
                <a:latin typeface="Arial"/>
                <a:ea typeface="Arial"/>
                <a:cs typeface="Arial"/>
                <a:sym typeface="Arial"/>
              </a:defRPr>
            </a:lvl1pPr>
            <a:lvl2pPr marR="0" lvl="1" algn="l" rtl="0">
              <a:spcBef>
                <a:spcPts val="0"/>
              </a:spcBef>
              <a:spcAft>
                <a:spcPts val="0"/>
              </a:spcAft>
              <a:buSzPts val="1400"/>
              <a:buNone/>
              <a:defRPr sz="2709"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2709"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2709"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2709"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2709"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2709"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2709"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2709" b="0" i="0" u="none" strike="noStrike" cap="none">
                <a:solidFill>
                  <a:schemeClr val="lt1"/>
                </a:solidFill>
                <a:latin typeface="Arial"/>
                <a:ea typeface="Arial"/>
                <a:cs typeface="Arial"/>
                <a:sym typeface="Arial"/>
              </a:defRPr>
            </a:lvl9pPr>
          </a:lstStyle>
          <a:p>
            <a:endParaRPr/>
          </a:p>
        </p:txBody>
      </p:sp>
      <p:sp>
        <p:nvSpPr>
          <p:cNvPr id="9" name="Google Shape;9;p2"/>
          <p:cNvSpPr txBox="1">
            <a:spLocks noGrp="1"/>
          </p:cNvSpPr>
          <p:nvPr>
            <p:ph type="ftr" idx="11"/>
          </p:nvPr>
        </p:nvSpPr>
        <p:spPr>
          <a:xfrm>
            <a:off x="7083327" y="28060644"/>
            <a:ext cx="7216973" cy="161187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77" b="0" i="0" u="none" strike="noStrike" cap="none">
                <a:solidFill>
                  <a:srgbClr val="E9E9E9"/>
                </a:solidFill>
                <a:latin typeface="Arial"/>
                <a:ea typeface="Arial"/>
                <a:cs typeface="Arial"/>
                <a:sym typeface="Arial"/>
              </a:defRPr>
            </a:lvl1pPr>
            <a:lvl2pPr marR="0" lvl="1" algn="l" rtl="0">
              <a:spcBef>
                <a:spcPts val="0"/>
              </a:spcBef>
              <a:spcAft>
                <a:spcPts val="0"/>
              </a:spcAft>
              <a:buSzPts val="1400"/>
              <a:buNone/>
              <a:defRPr sz="2709" b="0" i="0" u="none" strike="noStrike" cap="none">
                <a:solidFill>
                  <a:schemeClr val="lt1"/>
                </a:solidFill>
                <a:latin typeface="Arial"/>
                <a:ea typeface="Arial"/>
                <a:cs typeface="Arial"/>
                <a:sym typeface="Arial"/>
              </a:defRPr>
            </a:lvl2pPr>
            <a:lvl3pPr marR="0" lvl="2" algn="l" rtl="0">
              <a:spcBef>
                <a:spcPts val="0"/>
              </a:spcBef>
              <a:spcAft>
                <a:spcPts val="0"/>
              </a:spcAft>
              <a:buSzPts val="1400"/>
              <a:buNone/>
              <a:defRPr sz="2709" b="0" i="0" u="none" strike="noStrike" cap="none">
                <a:solidFill>
                  <a:schemeClr val="lt1"/>
                </a:solidFill>
                <a:latin typeface="Arial"/>
                <a:ea typeface="Arial"/>
                <a:cs typeface="Arial"/>
                <a:sym typeface="Arial"/>
              </a:defRPr>
            </a:lvl3pPr>
            <a:lvl4pPr marR="0" lvl="3" algn="l" rtl="0">
              <a:spcBef>
                <a:spcPts val="0"/>
              </a:spcBef>
              <a:spcAft>
                <a:spcPts val="0"/>
              </a:spcAft>
              <a:buSzPts val="1400"/>
              <a:buNone/>
              <a:defRPr sz="2709" b="0" i="0" u="none" strike="noStrike" cap="none">
                <a:solidFill>
                  <a:schemeClr val="lt1"/>
                </a:solidFill>
                <a:latin typeface="Arial"/>
                <a:ea typeface="Arial"/>
                <a:cs typeface="Arial"/>
                <a:sym typeface="Arial"/>
              </a:defRPr>
            </a:lvl4pPr>
            <a:lvl5pPr marR="0" lvl="4" algn="l" rtl="0">
              <a:spcBef>
                <a:spcPts val="0"/>
              </a:spcBef>
              <a:spcAft>
                <a:spcPts val="0"/>
              </a:spcAft>
              <a:buSzPts val="1400"/>
              <a:buNone/>
              <a:defRPr sz="2709" b="0" i="0" u="none" strike="noStrike" cap="none">
                <a:solidFill>
                  <a:schemeClr val="lt1"/>
                </a:solidFill>
                <a:latin typeface="Arial"/>
                <a:ea typeface="Arial"/>
                <a:cs typeface="Arial"/>
                <a:sym typeface="Arial"/>
              </a:defRPr>
            </a:lvl5pPr>
            <a:lvl6pPr marR="0" lvl="5" algn="l" rtl="0">
              <a:spcBef>
                <a:spcPts val="0"/>
              </a:spcBef>
              <a:spcAft>
                <a:spcPts val="0"/>
              </a:spcAft>
              <a:buSzPts val="1400"/>
              <a:buNone/>
              <a:defRPr sz="2709" b="0" i="0" u="none" strike="noStrike" cap="none">
                <a:solidFill>
                  <a:schemeClr val="lt1"/>
                </a:solidFill>
                <a:latin typeface="Arial"/>
                <a:ea typeface="Arial"/>
                <a:cs typeface="Arial"/>
                <a:sym typeface="Arial"/>
              </a:defRPr>
            </a:lvl6pPr>
            <a:lvl7pPr marR="0" lvl="6" algn="l" rtl="0">
              <a:spcBef>
                <a:spcPts val="0"/>
              </a:spcBef>
              <a:spcAft>
                <a:spcPts val="0"/>
              </a:spcAft>
              <a:buSzPts val="1400"/>
              <a:buNone/>
              <a:defRPr sz="2709" b="0" i="0" u="none" strike="noStrike" cap="none">
                <a:solidFill>
                  <a:schemeClr val="lt1"/>
                </a:solidFill>
                <a:latin typeface="Arial"/>
                <a:ea typeface="Arial"/>
                <a:cs typeface="Arial"/>
                <a:sym typeface="Arial"/>
              </a:defRPr>
            </a:lvl7pPr>
            <a:lvl8pPr marR="0" lvl="7" algn="l" rtl="0">
              <a:spcBef>
                <a:spcPts val="0"/>
              </a:spcBef>
              <a:spcAft>
                <a:spcPts val="0"/>
              </a:spcAft>
              <a:buSzPts val="1400"/>
              <a:buNone/>
              <a:defRPr sz="2709" b="0" i="0" u="none" strike="noStrike" cap="none">
                <a:solidFill>
                  <a:schemeClr val="lt1"/>
                </a:solidFill>
                <a:latin typeface="Arial"/>
                <a:ea typeface="Arial"/>
                <a:cs typeface="Arial"/>
                <a:sym typeface="Arial"/>
              </a:defRPr>
            </a:lvl8pPr>
            <a:lvl9pPr marR="0" lvl="8" algn="l" rtl="0">
              <a:spcBef>
                <a:spcPts val="0"/>
              </a:spcBef>
              <a:spcAft>
                <a:spcPts val="0"/>
              </a:spcAft>
              <a:buSzPts val="1400"/>
              <a:buNone/>
              <a:defRPr sz="2709" b="0" i="0" u="none" strike="noStrike" cap="none">
                <a:solidFill>
                  <a:schemeClr val="lt1"/>
                </a:solidFill>
                <a:latin typeface="Arial"/>
                <a:ea typeface="Arial"/>
                <a:cs typeface="Arial"/>
                <a:sym typeface="Arial"/>
              </a:defRPr>
            </a:lvl9pPr>
          </a:lstStyle>
          <a:p>
            <a:endParaRPr/>
          </a:p>
        </p:txBody>
      </p:sp>
      <p:sp>
        <p:nvSpPr>
          <p:cNvPr id="10" name="Google Shape;10;p2"/>
          <p:cNvSpPr txBox="1">
            <a:spLocks noGrp="1"/>
          </p:cNvSpPr>
          <p:nvPr>
            <p:ph type="sldNum" idx="12"/>
          </p:nvPr>
        </p:nvSpPr>
        <p:spPr>
          <a:xfrm>
            <a:off x="15102184" y="28060644"/>
            <a:ext cx="4811316" cy="161187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77" b="0" i="0" u="none" strike="noStrike" cap="none">
                <a:solidFill>
                  <a:srgbClr val="E9E9E9"/>
                </a:solidFill>
                <a:latin typeface="Arial"/>
                <a:ea typeface="Arial"/>
                <a:cs typeface="Arial"/>
                <a:sym typeface="Arial"/>
              </a:defRPr>
            </a:lvl1pPr>
            <a:lvl2pPr marL="0" marR="0" lvl="1" indent="0" algn="r" rtl="0">
              <a:spcBef>
                <a:spcPts val="0"/>
              </a:spcBef>
              <a:buNone/>
              <a:defRPr sz="1277" b="0" i="0" u="none" strike="noStrike" cap="none">
                <a:solidFill>
                  <a:srgbClr val="E9E9E9"/>
                </a:solidFill>
                <a:latin typeface="Arial"/>
                <a:ea typeface="Arial"/>
                <a:cs typeface="Arial"/>
                <a:sym typeface="Arial"/>
              </a:defRPr>
            </a:lvl2pPr>
            <a:lvl3pPr marL="0" marR="0" lvl="2" indent="0" algn="r" rtl="0">
              <a:spcBef>
                <a:spcPts val="0"/>
              </a:spcBef>
              <a:buNone/>
              <a:defRPr sz="1277" b="0" i="0" u="none" strike="noStrike" cap="none">
                <a:solidFill>
                  <a:srgbClr val="E9E9E9"/>
                </a:solidFill>
                <a:latin typeface="Arial"/>
                <a:ea typeface="Arial"/>
                <a:cs typeface="Arial"/>
                <a:sym typeface="Arial"/>
              </a:defRPr>
            </a:lvl3pPr>
            <a:lvl4pPr marL="0" marR="0" lvl="3" indent="0" algn="r" rtl="0">
              <a:spcBef>
                <a:spcPts val="0"/>
              </a:spcBef>
              <a:buNone/>
              <a:defRPr sz="1277" b="0" i="0" u="none" strike="noStrike" cap="none">
                <a:solidFill>
                  <a:srgbClr val="E9E9E9"/>
                </a:solidFill>
                <a:latin typeface="Arial"/>
                <a:ea typeface="Arial"/>
                <a:cs typeface="Arial"/>
                <a:sym typeface="Arial"/>
              </a:defRPr>
            </a:lvl4pPr>
            <a:lvl5pPr marL="0" marR="0" lvl="4" indent="0" algn="r" rtl="0">
              <a:spcBef>
                <a:spcPts val="0"/>
              </a:spcBef>
              <a:buNone/>
              <a:defRPr sz="1277" b="0" i="0" u="none" strike="noStrike" cap="none">
                <a:solidFill>
                  <a:srgbClr val="E9E9E9"/>
                </a:solidFill>
                <a:latin typeface="Arial"/>
                <a:ea typeface="Arial"/>
                <a:cs typeface="Arial"/>
                <a:sym typeface="Arial"/>
              </a:defRPr>
            </a:lvl5pPr>
            <a:lvl6pPr marL="0" marR="0" lvl="5" indent="0" algn="r" rtl="0">
              <a:spcBef>
                <a:spcPts val="0"/>
              </a:spcBef>
              <a:buNone/>
              <a:defRPr sz="1277" b="0" i="0" u="none" strike="noStrike" cap="none">
                <a:solidFill>
                  <a:srgbClr val="E9E9E9"/>
                </a:solidFill>
                <a:latin typeface="Arial"/>
                <a:ea typeface="Arial"/>
                <a:cs typeface="Arial"/>
                <a:sym typeface="Arial"/>
              </a:defRPr>
            </a:lvl6pPr>
            <a:lvl7pPr marL="0" marR="0" lvl="6" indent="0" algn="r" rtl="0">
              <a:spcBef>
                <a:spcPts val="0"/>
              </a:spcBef>
              <a:buNone/>
              <a:defRPr sz="1277" b="0" i="0" u="none" strike="noStrike" cap="none">
                <a:solidFill>
                  <a:srgbClr val="E9E9E9"/>
                </a:solidFill>
                <a:latin typeface="Arial"/>
                <a:ea typeface="Arial"/>
                <a:cs typeface="Arial"/>
                <a:sym typeface="Arial"/>
              </a:defRPr>
            </a:lvl7pPr>
            <a:lvl8pPr marL="0" marR="0" lvl="7" indent="0" algn="r" rtl="0">
              <a:spcBef>
                <a:spcPts val="0"/>
              </a:spcBef>
              <a:buNone/>
              <a:defRPr sz="1277" b="0" i="0" u="none" strike="noStrike" cap="none">
                <a:solidFill>
                  <a:srgbClr val="E9E9E9"/>
                </a:solidFill>
                <a:latin typeface="Arial"/>
                <a:ea typeface="Arial"/>
                <a:cs typeface="Arial"/>
                <a:sym typeface="Arial"/>
              </a:defRPr>
            </a:lvl8pPr>
            <a:lvl9pPr marL="0" marR="0" lvl="8" indent="0" algn="r" rtl="0">
              <a:spcBef>
                <a:spcPts val="0"/>
              </a:spcBef>
              <a:buNone/>
              <a:defRPr sz="1277" b="0" i="0" u="none" strike="noStrike" cap="none">
                <a:solidFill>
                  <a:srgbClr val="E9E9E9"/>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g"/><Relationship Id="rId18" Type="http://schemas.openxmlformats.org/officeDocument/2006/relationships/image" Target="../media/image16.jpg"/><Relationship Id="rId26" Type="http://schemas.openxmlformats.org/officeDocument/2006/relationships/image" Target="../media/image24.png"/><Relationship Id="rId3" Type="http://schemas.openxmlformats.org/officeDocument/2006/relationships/image" Target="../media/image1.png"/><Relationship Id="rId21" Type="http://schemas.openxmlformats.org/officeDocument/2006/relationships/image" Target="../media/image19.png"/><Relationship Id="rId7" Type="http://schemas.openxmlformats.org/officeDocument/2006/relationships/image" Target="../media/image5.jpg"/><Relationship Id="rId12" Type="http://schemas.openxmlformats.org/officeDocument/2006/relationships/image" Target="../media/image10.jpg"/><Relationship Id="rId17" Type="http://schemas.openxmlformats.org/officeDocument/2006/relationships/image" Target="../media/image15.png"/><Relationship Id="rId25" Type="http://schemas.openxmlformats.org/officeDocument/2006/relationships/image" Target="../media/image23.jp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jpg"/><Relationship Id="rId24" Type="http://schemas.openxmlformats.org/officeDocument/2006/relationships/image" Target="../media/image22.jpg"/><Relationship Id="rId5" Type="http://schemas.openxmlformats.org/officeDocument/2006/relationships/image" Target="../media/image3.png"/><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jpg"/><Relationship Id="rId4" Type="http://schemas.openxmlformats.org/officeDocument/2006/relationships/image" Target="../media/image2.jpg"/><Relationship Id="rId9" Type="http://schemas.openxmlformats.org/officeDocument/2006/relationships/image" Target="../media/image7.jp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一張含有 圓形, 符號, 圖形, 標誌 的圖片&#10;&#10;AI 產生的內容可能不正確。"/>
          <p:cNvPicPr preferRelativeResize="0"/>
          <p:nvPr/>
        </p:nvPicPr>
        <p:blipFill rotWithShape="1">
          <a:blip r:embed="rId3">
            <a:alphaModFix/>
          </a:blip>
          <a:srcRect/>
          <a:stretch/>
        </p:blipFill>
        <p:spPr>
          <a:xfrm>
            <a:off x="17571597" y="562671"/>
            <a:ext cx="2286339" cy="1940949"/>
          </a:xfrm>
          <a:prstGeom prst="rect">
            <a:avLst/>
          </a:prstGeom>
          <a:noFill/>
          <a:ln>
            <a:noFill/>
          </a:ln>
        </p:spPr>
      </p:pic>
      <p:sp>
        <p:nvSpPr>
          <p:cNvPr id="85" name="Google Shape;85;p1"/>
          <p:cNvSpPr txBox="1"/>
          <p:nvPr/>
        </p:nvSpPr>
        <p:spPr>
          <a:xfrm>
            <a:off x="7303044" y="1574612"/>
            <a:ext cx="7563695" cy="572317"/>
          </a:xfrm>
          <a:prstGeom prst="rect">
            <a:avLst/>
          </a:prstGeom>
          <a:noFill/>
          <a:ln>
            <a:noFill/>
          </a:ln>
        </p:spPr>
        <p:txBody>
          <a:bodyPr spcFirstLastPara="1" wrap="square" lIns="0" tIns="18125" rIns="0" bIns="0" anchor="t" anchorCtr="0">
            <a:spAutoFit/>
          </a:bodyPr>
          <a:lstStyle/>
          <a:p>
            <a:pPr marL="19097" marR="0" lvl="0" indent="0" algn="ctr" rtl="0">
              <a:spcBef>
                <a:spcPts val="0"/>
              </a:spcBef>
              <a:spcAft>
                <a:spcPts val="0"/>
              </a:spcAft>
              <a:buNone/>
            </a:pPr>
            <a:r>
              <a:rPr lang="en-US" sz="2406" b="0" i="0" u="none" strike="noStrike" cap="none">
                <a:solidFill>
                  <a:srgbClr val="FFFFFF"/>
                </a:solidFill>
                <a:latin typeface="Arial"/>
                <a:ea typeface="Arial"/>
                <a:cs typeface="Arial"/>
                <a:sym typeface="Arial"/>
              </a:rPr>
              <a:t> </a:t>
            </a:r>
            <a:r>
              <a:rPr lang="en-US" sz="3600" b="0" i="0" u="none" strike="noStrike" cap="none">
                <a:solidFill>
                  <a:srgbClr val="FFFFFF"/>
                </a:solidFill>
                <a:latin typeface="DFKai-SB"/>
                <a:ea typeface="DFKai-SB"/>
                <a:cs typeface="DFKai-SB"/>
                <a:sym typeface="DFKai-SB"/>
              </a:rPr>
              <a:t>洪子宸  王廷睿  鄭丞竣 </a:t>
            </a:r>
            <a:endParaRPr sz="3600" b="0" i="0" u="none" strike="noStrike" cap="none">
              <a:solidFill>
                <a:schemeClr val="lt1"/>
              </a:solidFill>
              <a:latin typeface="DFKai-SB"/>
              <a:ea typeface="DFKai-SB"/>
              <a:cs typeface="DFKai-SB"/>
              <a:sym typeface="DFKai-SB"/>
            </a:endParaRPr>
          </a:p>
        </p:txBody>
      </p:sp>
      <p:sp>
        <p:nvSpPr>
          <p:cNvPr id="86" name="Google Shape;86;p1"/>
          <p:cNvSpPr txBox="1"/>
          <p:nvPr/>
        </p:nvSpPr>
        <p:spPr>
          <a:xfrm>
            <a:off x="740863" y="2620734"/>
            <a:ext cx="4129680" cy="487824"/>
          </a:xfrm>
          <a:prstGeom prst="rect">
            <a:avLst/>
          </a:prstGeom>
          <a:noFill/>
          <a:ln>
            <a:noFill/>
          </a:ln>
        </p:spPr>
        <p:txBody>
          <a:bodyPr spcFirstLastPara="1" wrap="square" lIns="0" tIns="24825" rIns="0" bIns="0" anchor="t" anchorCtr="0">
            <a:spAutoFit/>
          </a:bodyPr>
          <a:lstStyle/>
          <a:p>
            <a:pPr marL="19097" marR="0" lvl="0" indent="0" algn="l" rtl="0">
              <a:spcBef>
                <a:spcPts val="0"/>
              </a:spcBef>
              <a:spcAft>
                <a:spcPts val="0"/>
              </a:spcAft>
              <a:buNone/>
            </a:pPr>
            <a:r>
              <a:rPr lang="en-US" sz="3007" b="1" i="0" u="none" strike="noStrike" cap="none">
                <a:solidFill>
                  <a:srgbClr val="FFFFFF"/>
                </a:solidFill>
                <a:latin typeface="Arial"/>
                <a:ea typeface="Arial"/>
                <a:cs typeface="Arial"/>
                <a:sym typeface="Arial"/>
              </a:rPr>
              <a:t>Abstract &amp; Motivation</a:t>
            </a:r>
            <a:endParaRPr sz="3007" b="1" i="0" u="none" strike="noStrike" cap="none">
              <a:solidFill>
                <a:schemeClr val="lt1"/>
              </a:solidFill>
              <a:latin typeface="Arial"/>
              <a:ea typeface="Arial"/>
              <a:cs typeface="Arial"/>
              <a:sym typeface="Arial"/>
            </a:endParaRPr>
          </a:p>
        </p:txBody>
      </p:sp>
      <p:sp>
        <p:nvSpPr>
          <p:cNvPr id="87" name="Google Shape;87;p1"/>
          <p:cNvSpPr txBox="1"/>
          <p:nvPr/>
        </p:nvSpPr>
        <p:spPr>
          <a:xfrm>
            <a:off x="3737516" y="472720"/>
            <a:ext cx="14068206" cy="1062168"/>
          </a:xfrm>
          <a:prstGeom prst="rect">
            <a:avLst/>
          </a:prstGeom>
          <a:noFill/>
          <a:ln>
            <a:noFill/>
          </a:ln>
        </p:spPr>
        <p:txBody>
          <a:bodyPr spcFirstLastPara="1" wrap="square" lIns="137475" tIns="68725" rIns="137475" bIns="68725" anchor="t" anchorCtr="0">
            <a:spAutoFit/>
          </a:bodyPr>
          <a:lstStyle/>
          <a:p>
            <a:pPr marL="0" marR="0" lvl="0" indent="0" algn="ctr" rtl="0">
              <a:spcBef>
                <a:spcPts val="0"/>
              </a:spcBef>
              <a:spcAft>
                <a:spcPts val="0"/>
              </a:spcAft>
              <a:buNone/>
            </a:pPr>
            <a:r>
              <a:rPr lang="en-US" sz="6000" b="1" i="0" u="none" strike="noStrike" cap="none">
                <a:solidFill>
                  <a:schemeClr val="lt1"/>
                </a:solidFill>
                <a:latin typeface="Arial"/>
                <a:ea typeface="Arial"/>
                <a:cs typeface="Arial"/>
                <a:sym typeface="Arial"/>
              </a:rPr>
              <a:t>DIY 1420 MHz  Radio Telescope</a:t>
            </a:r>
            <a:endParaRPr sz="6000" b="1" i="0" u="none" strike="noStrike" cap="none">
              <a:solidFill>
                <a:schemeClr val="lt1"/>
              </a:solidFill>
              <a:latin typeface="Arial"/>
              <a:ea typeface="Arial"/>
              <a:cs typeface="Arial"/>
              <a:sym typeface="Arial"/>
            </a:endParaRPr>
          </a:p>
        </p:txBody>
      </p:sp>
      <p:sp>
        <p:nvSpPr>
          <p:cNvPr id="88" name="Google Shape;88;p1"/>
          <p:cNvSpPr txBox="1"/>
          <p:nvPr/>
        </p:nvSpPr>
        <p:spPr>
          <a:xfrm>
            <a:off x="784004" y="5128732"/>
            <a:ext cx="4129680" cy="487824"/>
          </a:xfrm>
          <a:prstGeom prst="rect">
            <a:avLst/>
          </a:prstGeom>
          <a:noFill/>
          <a:ln>
            <a:noFill/>
          </a:ln>
        </p:spPr>
        <p:txBody>
          <a:bodyPr spcFirstLastPara="1" wrap="square" lIns="0" tIns="24825" rIns="0" bIns="0" anchor="t" anchorCtr="0">
            <a:spAutoFit/>
          </a:bodyPr>
          <a:lstStyle/>
          <a:p>
            <a:pPr marL="19097" marR="0" lvl="0" indent="0" algn="l" rtl="0">
              <a:spcBef>
                <a:spcPts val="0"/>
              </a:spcBef>
              <a:spcAft>
                <a:spcPts val="0"/>
              </a:spcAft>
              <a:buNone/>
            </a:pPr>
            <a:r>
              <a:rPr lang="en-US" sz="3007" b="1" i="0" u="none" strike="noStrike" cap="none">
                <a:solidFill>
                  <a:srgbClr val="FFFFFF"/>
                </a:solidFill>
                <a:latin typeface="Arial"/>
                <a:ea typeface="Arial"/>
                <a:cs typeface="Arial"/>
                <a:sym typeface="Arial"/>
              </a:rPr>
              <a:t>Principle</a:t>
            </a:r>
            <a:endParaRPr sz="4074" b="1" i="0" u="none" strike="noStrike" cap="none">
              <a:solidFill>
                <a:schemeClr val="lt1"/>
              </a:solidFill>
              <a:latin typeface="Arial"/>
              <a:ea typeface="Arial"/>
              <a:cs typeface="Arial"/>
              <a:sym typeface="Arial"/>
            </a:endParaRPr>
          </a:p>
        </p:txBody>
      </p:sp>
      <p:sp>
        <p:nvSpPr>
          <p:cNvPr id="89" name="Google Shape;89;p1"/>
          <p:cNvSpPr txBox="1"/>
          <p:nvPr/>
        </p:nvSpPr>
        <p:spPr>
          <a:xfrm>
            <a:off x="747630" y="5656231"/>
            <a:ext cx="6404960" cy="2227388"/>
          </a:xfrm>
          <a:prstGeom prst="rect">
            <a:avLst/>
          </a:prstGeom>
          <a:noFill/>
          <a:ln>
            <a:noFill/>
          </a:ln>
        </p:spPr>
        <p:txBody>
          <a:bodyPr spcFirstLastPara="1" wrap="square" lIns="0" tIns="19075" rIns="0" bIns="0" anchor="t" anchorCtr="0">
            <a:spAutoFit/>
          </a:bodyPr>
          <a:lstStyle/>
          <a:p>
            <a:pPr marL="19097" marR="7638" lvl="0" indent="0" algn="just" rtl="0">
              <a:lnSpc>
                <a:spcPct val="115399"/>
              </a:lnSpc>
              <a:spcBef>
                <a:spcPts val="0"/>
              </a:spcBef>
              <a:spcAft>
                <a:spcPts val="0"/>
              </a:spcAft>
              <a:buNone/>
            </a:pPr>
            <a:r>
              <a:rPr lang="en-US" sz="1804" b="0" i="0" u="none" strike="noStrike" cap="none">
                <a:solidFill>
                  <a:srgbClr val="FFFFFF"/>
                </a:solidFill>
                <a:latin typeface="Arial"/>
                <a:ea typeface="Arial"/>
                <a:cs typeface="Arial"/>
                <a:sym typeface="Arial"/>
              </a:rPr>
              <a:t>To observe the relative distance between stars and me, we used the 1420MHz hydrogen line observation </a:t>
            </a:r>
            <a:r>
              <a:rPr lang="en-US" sz="1804" b="0" i="0" u="none" strike="noStrike" cap="none" dirty="0" err="1">
                <a:solidFill>
                  <a:srgbClr val="FFFFFF"/>
                </a:solidFill>
                <a:latin typeface="Arial"/>
                <a:ea typeface="Arial"/>
                <a:cs typeface="Arial"/>
                <a:sym typeface="Arial"/>
              </a:rPr>
              <a:t>principle.When</a:t>
            </a:r>
            <a:r>
              <a:rPr lang="en-US" sz="1804" b="0" i="0" u="none" strike="noStrike" cap="none" dirty="0">
                <a:solidFill>
                  <a:srgbClr val="FFFFFF"/>
                </a:solidFill>
                <a:latin typeface="Arial"/>
                <a:ea typeface="Arial"/>
                <a:cs typeface="Arial"/>
                <a:sym typeface="Arial"/>
              </a:rPr>
              <a:t> the high-energy hydrogen atom transitions back to the low-energy state, it releases electromagnetic waves with a wavelength of 21 cm (corresponding to a frequency of 1420 MHz). The average lifetime is about 10 million years, so we can observe its emission spectrum and calculate the Doppler effect.</a:t>
            </a:r>
            <a:endParaRPr sz="4074" b="0" i="0" u="none" strike="noStrike" cap="none" dirty="0">
              <a:solidFill>
                <a:schemeClr val="lt1"/>
              </a:solidFill>
              <a:latin typeface="Arial"/>
              <a:ea typeface="Arial"/>
              <a:cs typeface="Arial"/>
              <a:sym typeface="Arial"/>
            </a:endParaRPr>
          </a:p>
        </p:txBody>
      </p:sp>
      <p:sp>
        <p:nvSpPr>
          <p:cNvPr id="90" name="Google Shape;90;p1"/>
          <p:cNvSpPr txBox="1"/>
          <p:nvPr/>
        </p:nvSpPr>
        <p:spPr>
          <a:xfrm>
            <a:off x="732537" y="3197787"/>
            <a:ext cx="6326756" cy="1903517"/>
          </a:xfrm>
          <a:prstGeom prst="rect">
            <a:avLst/>
          </a:prstGeom>
          <a:noFill/>
          <a:ln>
            <a:noFill/>
          </a:ln>
        </p:spPr>
        <p:txBody>
          <a:bodyPr spcFirstLastPara="1" wrap="square" lIns="0" tIns="19075" rIns="0" bIns="0" anchor="t" anchorCtr="0">
            <a:spAutoFit/>
          </a:bodyPr>
          <a:lstStyle/>
          <a:p>
            <a:pPr marL="19097" marR="7638" lvl="0" indent="0" algn="just" rtl="0">
              <a:lnSpc>
                <a:spcPct val="115399"/>
              </a:lnSpc>
              <a:spcBef>
                <a:spcPts val="0"/>
              </a:spcBef>
              <a:spcAft>
                <a:spcPts val="0"/>
              </a:spcAft>
              <a:buNone/>
            </a:pPr>
            <a:r>
              <a:rPr lang="en-US" sz="1800" b="0" i="0" u="none" strike="noStrike" cap="none">
                <a:solidFill>
                  <a:srgbClr val="FFFFFF"/>
                </a:solidFill>
                <a:latin typeface="Arial"/>
                <a:ea typeface="Arial"/>
                <a:cs typeface="Arial"/>
                <a:sym typeface="Arial"/>
              </a:rPr>
              <a:t>Hydrogen atoms in the universe produce characteristic electromagnetic waves at a frequency of 1420 MHz, which are called hydrogen lines.  We use Arduino to control two stepper motors to control the horizontal and vertical rotation of the telescope. Finally, MATLAB is used to complete the final calculation.</a:t>
            </a:r>
            <a:endParaRPr sz="1800" b="0" i="0" u="none" strike="noStrike" cap="none">
              <a:solidFill>
                <a:schemeClr val="lt1"/>
              </a:solidFill>
              <a:latin typeface="Arial"/>
              <a:ea typeface="Arial"/>
              <a:cs typeface="Arial"/>
              <a:sym typeface="Arial"/>
            </a:endParaRPr>
          </a:p>
        </p:txBody>
      </p:sp>
      <p:sp>
        <p:nvSpPr>
          <p:cNvPr id="91" name="Google Shape;91;p1"/>
          <p:cNvSpPr txBox="1"/>
          <p:nvPr/>
        </p:nvSpPr>
        <p:spPr>
          <a:xfrm>
            <a:off x="687597" y="8065876"/>
            <a:ext cx="4124906" cy="601594"/>
          </a:xfrm>
          <a:prstGeom prst="rect">
            <a:avLst/>
          </a:prstGeom>
          <a:noFill/>
          <a:ln>
            <a:noFill/>
          </a:ln>
        </p:spPr>
        <p:txBody>
          <a:bodyPr spcFirstLastPara="1" wrap="square" lIns="137475" tIns="68725" rIns="137475" bIns="68725" anchor="t" anchorCtr="0">
            <a:spAutoFit/>
          </a:bodyPr>
          <a:lstStyle/>
          <a:p>
            <a:pPr marL="0" marR="0" lvl="0" indent="0" algn="l" rtl="0">
              <a:spcBef>
                <a:spcPts val="0"/>
              </a:spcBef>
              <a:spcAft>
                <a:spcPts val="0"/>
              </a:spcAft>
              <a:buNone/>
            </a:pPr>
            <a:r>
              <a:rPr lang="en-US" sz="3007" b="1" i="0" u="none" strike="noStrike" cap="none">
                <a:solidFill>
                  <a:schemeClr val="lt1"/>
                </a:solidFill>
                <a:latin typeface="Arial"/>
                <a:ea typeface="Arial"/>
                <a:cs typeface="Arial"/>
                <a:sym typeface="Arial"/>
              </a:rPr>
              <a:t>Experimental design​</a:t>
            </a:r>
            <a:endParaRPr/>
          </a:p>
        </p:txBody>
      </p:sp>
      <p:pic>
        <p:nvPicPr>
          <p:cNvPr id="92" name="Google Shape;92;p1" descr="開啟相片"/>
          <p:cNvPicPr preferRelativeResize="0"/>
          <p:nvPr/>
        </p:nvPicPr>
        <p:blipFill rotWithShape="1">
          <a:blip r:embed="rId4">
            <a:alphaModFix/>
          </a:blip>
          <a:srcRect t="10352" r="450" b="7937"/>
          <a:stretch/>
        </p:blipFill>
        <p:spPr>
          <a:xfrm>
            <a:off x="14324334" y="3550865"/>
            <a:ext cx="3334874" cy="4795402"/>
          </a:xfrm>
          <a:prstGeom prst="rect">
            <a:avLst/>
          </a:prstGeom>
          <a:noFill/>
          <a:ln>
            <a:noFill/>
          </a:ln>
        </p:spPr>
      </p:pic>
      <p:pic>
        <p:nvPicPr>
          <p:cNvPr id="93" name="Google Shape;93;p1" descr="一張含有 室內, 纜線, 電氣線路, 牆 的圖片&#10;&#10;AI 產生的內容可能不正確。"/>
          <p:cNvPicPr preferRelativeResize="0"/>
          <p:nvPr/>
        </p:nvPicPr>
        <p:blipFill rotWithShape="1">
          <a:blip r:embed="rId5">
            <a:alphaModFix/>
          </a:blip>
          <a:srcRect l="798" t="8827" r="-1630" b="11110"/>
          <a:stretch/>
        </p:blipFill>
        <p:spPr>
          <a:xfrm>
            <a:off x="14612528" y="16580884"/>
            <a:ext cx="3500419" cy="2785824"/>
          </a:xfrm>
          <a:prstGeom prst="rect">
            <a:avLst/>
          </a:prstGeom>
          <a:noFill/>
          <a:ln>
            <a:noFill/>
          </a:ln>
        </p:spPr>
      </p:pic>
      <p:sp>
        <p:nvSpPr>
          <p:cNvPr id="94" name="Google Shape;94;p1"/>
          <p:cNvSpPr txBox="1"/>
          <p:nvPr/>
        </p:nvSpPr>
        <p:spPr>
          <a:xfrm>
            <a:off x="4284674" y="2089173"/>
            <a:ext cx="13508026" cy="692837"/>
          </a:xfrm>
          <a:prstGeom prst="rect">
            <a:avLst/>
          </a:prstGeom>
          <a:noFill/>
          <a:ln>
            <a:noFill/>
          </a:ln>
        </p:spPr>
        <p:txBody>
          <a:bodyPr spcFirstLastPara="1" wrap="square" lIns="137475" tIns="68725" rIns="137475" bIns="68725" anchor="t" anchorCtr="0">
            <a:spAutoFit/>
          </a:bodyPr>
          <a:lstStyle/>
          <a:p>
            <a:pPr marL="0" marR="0" lvl="0" indent="0" algn="ctr" rtl="0">
              <a:spcBef>
                <a:spcPts val="0"/>
              </a:spcBef>
              <a:spcAft>
                <a:spcPts val="0"/>
              </a:spcAft>
              <a:buNone/>
            </a:pPr>
            <a:r>
              <a:rPr lang="en-US" sz="3600">
                <a:solidFill>
                  <a:srgbClr val="FFFFFF"/>
                </a:solidFill>
                <a:latin typeface="Arial"/>
                <a:ea typeface="Arial"/>
                <a:cs typeface="Arial"/>
                <a:sym typeface="Arial"/>
              </a:rPr>
              <a:t>Department of Physics National Chung Cheng University</a:t>
            </a:r>
            <a:endParaRPr sz="3600">
              <a:solidFill>
                <a:schemeClr val="lt1"/>
              </a:solidFill>
              <a:latin typeface="Arial"/>
              <a:ea typeface="Arial"/>
              <a:cs typeface="Arial"/>
              <a:sym typeface="Arial"/>
            </a:endParaRPr>
          </a:p>
        </p:txBody>
      </p:sp>
      <p:pic>
        <p:nvPicPr>
          <p:cNvPr id="95" name="Google Shape;95;p1" descr="一張含有 筆記型電腦, 建築, 文字, 電腦 的圖片&#10;&#10;AI 產生的內容可能不正確。"/>
          <p:cNvPicPr preferRelativeResize="0"/>
          <p:nvPr/>
        </p:nvPicPr>
        <p:blipFill rotWithShape="1">
          <a:blip r:embed="rId6">
            <a:alphaModFix/>
          </a:blip>
          <a:srcRect/>
          <a:stretch/>
        </p:blipFill>
        <p:spPr>
          <a:xfrm>
            <a:off x="7646902" y="3022778"/>
            <a:ext cx="6492226" cy="5421444"/>
          </a:xfrm>
          <a:prstGeom prst="rect">
            <a:avLst/>
          </a:prstGeom>
          <a:noFill/>
          <a:ln>
            <a:noFill/>
          </a:ln>
        </p:spPr>
      </p:pic>
      <p:pic>
        <p:nvPicPr>
          <p:cNvPr id="96" name="Google Shape;96;p1" descr="一張含有 螢幕擷取畫面, 文字, 繪圖, 行 的圖片&#10;&#10;AI 產生的內容可能不正確。"/>
          <p:cNvPicPr preferRelativeResize="0"/>
          <p:nvPr/>
        </p:nvPicPr>
        <p:blipFill rotWithShape="1">
          <a:blip r:embed="rId7">
            <a:alphaModFix/>
          </a:blip>
          <a:srcRect/>
          <a:stretch/>
        </p:blipFill>
        <p:spPr>
          <a:xfrm>
            <a:off x="13348882" y="8754721"/>
            <a:ext cx="7165895" cy="5783228"/>
          </a:xfrm>
          <a:prstGeom prst="rect">
            <a:avLst/>
          </a:prstGeom>
          <a:noFill/>
          <a:ln>
            <a:noFill/>
          </a:ln>
        </p:spPr>
      </p:pic>
      <p:pic>
        <p:nvPicPr>
          <p:cNvPr id="97" name="Google Shape;97;p1"/>
          <p:cNvPicPr preferRelativeResize="0"/>
          <p:nvPr/>
        </p:nvPicPr>
        <p:blipFill rotWithShape="1">
          <a:blip r:embed="rId8">
            <a:alphaModFix/>
          </a:blip>
          <a:srcRect l="22487" t="33409" r="25674" b="38759"/>
          <a:stretch/>
        </p:blipFill>
        <p:spPr>
          <a:xfrm>
            <a:off x="4536373" y="17468279"/>
            <a:ext cx="1714381" cy="1227229"/>
          </a:xfrm>
          <a:prstGeom prst="rect">
            <a:avLst/>
          </a:prstGeom>
          <a:noFill/>
          <a:ln>
            <a:noFill/>
          </a:ln>
        </p:spPr>
      </p:pic>
      <p:pic>
        <p:nvPicPr>
          <p:cNvPr id="98" name="Google Shape;98;p1"/>
          <p:cNvPicPr preferRelativeResize="0"/>
          <p:nvPr/>
        </p:nvPicPr>
        <p:blipFill rotWithShape="1">
          <a:blip r:embed="rId9">
            <a:alphaModFix/>
          </a:blip>
          <a:srcRect/>
          <a:stretch/>
        </p:blipFill>
        <p:spPr>
          <a:xfrm>
            <a:off x="7646902" y="8759335"/>
            <a:ext cx="5326407" cy="7140539"/>
          </a:xfrm>
          <a:prstGeom prst="rect">
            <a:avLst/>
          </a:prstGeom>
          <a:noFill/>
          <a:ln>
            <a:noFill/>
          </a:ln>
        </p:spPr>
      </p:pic>
      <p:pic>
        <p:nvPicPr>
          <p:cNvPr id="99" name="Google Shape;99;p1" descr="一張含有 透明度, 透明材質, 室內, 塑膠 的圖片&#10;&#10;AI 產生的內容可能不正確。"/>
          <p:cNvPicPr preferRelativeResize="0"/>
          <p:nvPr/>
        </p:nvPicPr>
        <p:blipFill rotWithShape="1">
          <a:blip r:embed="rId10">
            <a:alphaModFix/>
          </a:blip>
          <a:srcRect l="7082" t="12148" r="9003" b="-4379"/>
          <a:stretch/>
        </p:blipFill>
        <p:spPr>
          <a:xfrm>
            <a:off x="1820212" y="13602573"/>
            <a:ext cx="3003901" cy="2414835"/>
          </a:xfrm>
          <a:prstGeom prst="rect">
            <a:avLst/>
          </a:prstGeom>
          <a:noFill/>
          <a:ln>
            <a:noFill/>
          </a:ln>
        </p:spPr>
      </p:pic>
      <p:grpSp>
        <p:nvGrpSpPr>
          <p:cNvPr id="100" name="Google Shape;100;p1"/>
          <p:cNvGrpSpPr/>
          <p:nvPr/>
        </p:nvGrpSpPr>
        <p:grpSpPr>
          <a:xfrm>
            <a:off x="1096861" y="8898287"/>
            <a:ext cx="5130127" cy="2202965"/>
            <a:chOff x="1479877" y="21083421"/>
            <a:chExt cx="6029209" cy="3063514"/>
          </a:xfrm>
        </p:grpSpPr>
        <p:sp>
          <p:nvSpPr>
            <p:cNvPr id="101" name="Google Shape;101;p1"/>
            <p:cNvSpPr txBox="1"/>
            <p:nvPr/>
          </p:nvSpPr>
          <p:spPr>
            <a:xfrm>
              <a:off x="5993670" y="23633330"/>
              <a:ext cx="1233994"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56.17</a:t>
              </a:r>
              <a:endParaRPr sz="1800">
                <a:solidFill>
                  <a:schemeClr val="lt1"/>
                </a:solidFill>
                <a:latin typeface="Arial"/>
                <a:ea typeface="Arial"/>
                <a:cs typeface="Arial"/>
                <a:sym typeface="Arial"/>
              </a:endParaRPr>
            </a:p>
          </p:txBody>
        </p:sp>
        <p:grpSp>
          <p:nvGrpSpPr>
            <p:cNvPr id="102" name="Google Shape;102;p1"/>
            <p:cNvGrpSpPr/>
            <p:nvPr/>
          </p:nvGrpSpPr>
          <p:grpSpPr>
            <a:xfrm>
              <a:off x="1479877" y="21083421"/>
              <a:ext cx="6029209" cy="2765870"/>
              <a:chOff x="1479877" y="21083421"/>
              <a:chExt cx="6029209" cy="2765870"/>
            </a:xfrm>
          </p:grpSpPr>
          <p:grpSp>
            <p:nvGrpSpPr>
              <p:cNvPr id="103" name="Google Shape;103;p1"/>
              <p:cNvGrpSpPr/>
              <p:nvPr/>
            </p:nvGrpSpPr>
            <p:grpSpPr>
              <a:xfrm>
                <a:off x="1479877" y="21119744"/>
                <a:ext cx="2893593" cy="2223999"/>
                <a:chOff x="1912192" y="22557230"/>
                <a:chExt cx="2893593" cy="2223999"/>
              </a:xfrm>
            </p:grpSpPr>
            <p:sp>
              <p:nvSpPr>
                <p:cNvPr id="104" name="Google Shape;104;p1"/>
                <p:cNvSpPr/>
                <p:nvPr/>
              </p:nvSpPr>
              <p:spPr>
                <a:xfrm>
                  <a:off x="1912192" y="23106185"/>
                  <a:ext cx="1825324" cy="1126090"/>
                </a:xfrm>
                <a:prstGeom prst="rect">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05" name="Google Shape;105;p1"/>
                <p:cNvSpPr/>
                <p:nvPr/>
              </p:nvSpPr>
              <p:spPr>
                <a:xfrm rot="-5400000">
                  <a:off x="2620136" y="22595580"/>
                  <a:ext cx="2223999" cy="2147298"/>
                </a:xfrm>
                <a:prstGeom prst="triangle">
                  <a:avLst>
                    <a:gd name="adj"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grpSp>
          <p:sp>
            <p:nvSpPr>
              <p:cNvPr id="106" name="Google Shape;106;p1"/>
              <p:cNvSpPr/>
              <p:nvPr/>
            </p:nvSpPr>
            <p:spPr>
              <a:xfrm rot="-1373922" flipH="1">
                <a:off x="2193606" y="22222142"/>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07" name="Google Shape;107;p1"/>
              <p:cNvSpPr/>
              <p:nvPr/>
            </p:nvSpPr>
            <p:spPr>
              <a:xfrm rot="4941805">
                <a:off x="3939353" y="23084931"/>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08" name="Google Shape;108;p1"/>
              <p:cNvSpPr txBox="1"/>
              <p:nvPr/>
            </p:nvSpPr>
            <p:spPr>
              <a:xfrm>
                <a:off x="2623599" y="23126513"/>
                <a:ext cx="1317129"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33.95</a:t>
                </a:r>
                <a:endParaRPr sz="1800">
                  <a:solidFill>
                    <a:schemeClr val="lt1"/>
                  </a:solidFill>
                  <a:latin typeface="Arial"/>
                  <a:ea typeface="Arial"/>
                  <a:cs typeface="Arial"/>
                  <a:sym typeface="Arial"/>
                </a:endParaRPr>
              </a:p>
            </p:txBody>
          </p:sp>
          <p:cxnSp>
            <p:nvCxnSpPr>
              <p:cNvPr id="109" name="Google Shape;109;p1"/>
              <p:cNvCxnSpPr>
                <a:stCxn id="105" idx="0"/>
                <a:endCxn id="105" idx="3"/>
              </p:cNvCxnSpPr>
              <p:nvPr/>
            </p:nvCxnSpPr>
            <p:spPr>
              <a:xfrm>
                <a:off x="2226171" y="22231744"/>
                <a:ext cx="2147400" cy="0"/>
              </a:xfrm>
              <a:prstGeom prst="straightConnector1">
                <a:avLst/>
              </a:prstGeom>
              <a:noFill/>
              <a:ln w="19050" cap="flat" cmpd="sng">
                <a:solidFill>
                  <a:schemeClr val="lt1"/>
                </a:solidFill>
                <a:prstDash val="solid"/>
                <a:miter lim="800000"/>
                <a:headEnd type="none" w="sm" len="sm"/>
                <a:tailEnd type="none" w="sm" len="sm"/>
              </a:ln>
            </p:spPr>
          </p:cxnSp>
          <p:sp>
            <p:nvSpPr>
              <p:cNvPr id="110" name="Google Shape;110;p1"/>
              <p:cNvSpPr txBox="1"/>
              <p:nvPr/>
            </p:nvSpPr>
            <p:spPr>
              <a:xfrm>
                <a:off x="3307623" y="22353861"/>
                <a:ext cx="1274431"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5.3</a:t>
                </a:r>
                <a:endParaRPr sz="1800">
                  <a:solidFill>
                    <a:schemeClr val="lt1"/>
                  </a:solidFill>
                  <a:latin typeface="Arial"/>
                  <a:ea typeface="Arial"/>
                  <a:cs typeface="Arial"/>
                  <a:sym typeface="Arial"/>
                </a:endParaRPr>
              </a:p>
            </p:txBody>
          </p:sp>
          <p:grpSp>
            <p:nvGrpSpPr>
              <p:cNvPr id="111" name="Google Shape;111;p1"/>
              <p:cNvGrpSpPr/>
              <p:nvPr/>
            </p:nvGrpSpPr>
            <p:grpSpPr>
              <a:xfrm>
                <a:off x="5254660" y="21083421"/>
                <a:ext cx="2183862" cy="2330390"/>
                <a:chOff x="5119182" y="21081359"/>
                <a:chExt cx="2183862" cy="2330390"/>
              </a:xfrm>
            </p:grpSpPr>
            <p:sp>
              <p:nvSpPr>
                <p:cNvPr id="112" name="Google Shape;112;p1"/>
                <p:cNvSpPr/>
                <p:nvPr/>
              </p:nvSpPr>
              <p:spPr>
                <a:xfrm>
                  <a:off x="5119182" y="21081359"/>
                  <a:ext cx="2183862" cy="2330390"/>
                </a:xfrm>
                <a:prstGeom prst="triangle">
                  <a:avLst>
                    <a:gd name="adj"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cxnSp>
              <p:nvCxnSpPr>
                <p:cNvPr id="113" name="Google Shape;113;p1"/>
                <p:cNvCxnSpPr/>
                <p:nvPr/>
              </p:nvCxnSpPr>
              <p:spPr>
                <a:xfrm>
                  <a:off x="5859110" y="21812250"/>
                  <a:ext cx="696068" cy="0"/>
                </a:xfrm>
                <a:prstGeom prst="straightConnector1">
                  <a:avLst/>
                </a:prstGeom>
                <a:noFill/>
                <a:ln w="19050" cap="flat" cmpd="sng">
                  <a:solidFill>
                    <a:schemeClr val="lt1"/>
                  </a:solidFill>
                  <a:prstDash val="solid"/>
                  <a:miter lim="800000"/>
                  <a:headEnd type="none" w="sm" len="sm"/>
                  <a:tailEnd type="none" w="sm" len="sm"/>
                </a:ln>
              </p:spPr>
            </p:cxnSp>
          </p:grpSp>
          <p:cxnSp>
            <p:nvCxnSpPr>
              <p:cNvPr id="114" name="Google Shape;114;p1"/>
              <p:cNvCxnSpPr>
                <a:stCxn id="112" idx="0"/>
                <a:endCxn id="112" idx="3"/>
              </p:cNvCxnSpPr>
              <p:nvPr/>
            </p:nvCxnSpPr>
            <p:spPr>
              <a:xfrm>
                <a:off x="6346591" y="21083421"/>
                <a:ext cx="0" cy="2330400"/>
              </a:xfrm>
              <a:prstGeom prst="straightConnector1">
                <a:avLst/>
              </a:prstGeom>
              <a:noFill/>
              <a:ln w="19050" cap="flat" cmpd="sng">
                <a:solidFill>
                  <a:schemeClr val="lt1"/>
                </a:solidFill>
                <a:prstDash val="solid"/>
                <a:miter lim="800000"/>
                <a:headEnd type="none" w="sm" len="sm"/>
                <a:tailEnd type="none" w="sm" len="sm"/>
              </a:ln>
            </p:spPr>
          </p:cxnSp>
          <p:sp>
            <p:nvSpPr>
              <p:cNvPr id="115" name="Google Shape;115;p1"/>
              <p:cNvSpPr/>
              <p:nvPr/>
            </p:nvSpPr>
            <p:spPr>
              <a:xfrm rot="3567041">
                <a:off x="7010939" y="23299049"/>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16" name="Google Shape;116;p1"/>
              <p:cNvSpPr/>
              <p:nvPr/>
            </p:nvSpPr>
            <p:spPr>
              <a:xfrm rot="10201608">
                <a:off x="5267140" y="23135520"/>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17" name="Google Shape;117;p1"/>
              <p:cNvSpPr txBox="1"/>
              <p:nvPr/>
            </p:nvSpPr>
            <p:spPr>
              <a:xfrm>
                <a:off x="5846705" y="21931817"/>
                <a:ext cx="1233994"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8.35</a:t>
                </a:r>
                <a:endParaRPr sz="1800">
                  <a:solidFill>
                    <a:schemeClr val="lt1"/>
                  </a:solidFill>
                  <a:latin typeface="Arial"/>
                  <a:ea typeface="Arial"/>
                  <a:cs typeface="Arial"/>
                  <a:sym typeface="Arial"/>
                </a:endParaRPr>
              </a:p>
            </p:txBody>
          </p:sp>
          <p:sp>
            <p:nvSpPr>
              <p:cNvPr id="118" name="Google Shape;118;p1"/>
              <p:cNvSpPr/>
              <p:nvPr/>
            </p:nvSpPr>
            <p:spPr>
              <a:xfrm rot="10201608">
                <a:off x="5020803" y="22910150"/>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19" name="Google Shape;119;p1"/>
              <p:cNvSpPr/>
              <p:nvPr/>
            </p:nvSpPr>
            <p:spPr>
              <a:xfrm rot="-3696671">
                <a:off x="5742505" y="21707231"/>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20" name="Google Shape;120;p1"/>
              <p:cNvSpPr txBox="1"/>
              <p:nvPr/>
            </p:nvSpPr>
            <p:spPr>
              <a:xfrm>
                <a:off x="5153713" y="22297304"/>
                <a:ext cx="1262548"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30</a:t>
                </a:r>
                <a:endParaRPr sz="1800">
                  <a:solidFill>
                    <a:schemeClr val="lt1"/>
                  </a:solidFill>
                  <a:latin typeface="Arial"/>
                  <a:ea typeface="Arial"/>
                  <a:cs typeface="Arial"/>
                  <a:sym typeface="Arial"/>
                </a:endParaRPr>
              </a:p>
            </p:txBody>
          </p:sp>
        </p:grpSp>
      </p:grpSp>
      <p:grpSp>
        <p:nvGrpSpPr>
          <p:cNvPr id="121" name="Google Shape;121;p1"/>
          <p:cNvGrpSpPr/>
          <p:nvPr/>
        </p:nvGrpSpPr>
        <p:grpSpPr>
          <a:xfrm>
            <a:off x="1108471" y="11052494"/>
            <a:ext cx="5130127" cy="2202965"/>
            <a:chOff x="1632277" y="24969621"/>
            <a:chExt cx="6029209" cy="3063514"/>
          </a:xfrm>
        </p:grpSpPr>
        <p:grpSp>
          <p:nvGrpSpPr>
            <p:cNvPr id="122" name="Google Shape;122;p1"/>
            <p:cNvGrpSpPr/>
            <p:nvPr/>
          </p:nvGrpSpPr>
          <p:grpSpPr>
            <a:xfrm>
              <a:off x="1632277" y="25005945"/>
              <a:ext cx="2893593" cy="2223999"/>
              <a:chOff x="1912192" y="22557230"/>
              <a:chExt cx="2893593" cy="2223999"/>
            </a:xfrm>
          </p:grpSpPr>
          <p:sp>
            <p:nvSpPr>
              <p:cNvPr id="123" name="Google Shape;123;p1"/>
              <p:cNvSpPr/>
              <p:nvPr/>
            </p:nvSpPr>
            <p:spPr>
              <a:xfrm>
                <a:off x="1912192" y="23106185"/>
                <a:ext cx="1825324" cy="1126090"/>
              </a:xfrm>
              <a:prstGeom prst="rect">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24" name="Google Shape;124;p1"/>
              <p:cNvSpPr/>
              <p:nvPr/>
            </p:nvSpPr>
            <p:spPr>
              <a:xfrm rot="-5400000">
                <a:off x="2620136" y="22595580"/>
                <a:ext cx="2223999" cy="2147298"/>
              </a:xfrm>
              <a:prstGeom prst="triangle">
                <a:avLst>
                  <a:gd name="adj"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grpSp>
        <p:sp>
          <p:nvSpPr>
            <p:cNvPr id="125" name="Google Shape;125;p1"/>
            <p:cNvSpPr/>
            <p:nvPr/>
          </p:nvSpPr>
          <p:spPr>
            <a:xfrm rot="-1373922" flipH="1">
              <a:off x="2346006" y="26108342"/>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26" name="Google Shape;126;p1"/>
            <p:cNvSpPr/>
            <p:nvPr/>
          </p:nvSpPr>
          <p:spPr>
            <a:xfrm rot="4941805">
              <a:off x="4091753" y="26971131"/>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27" name="Google Shape;127;p1"/>
            <p:cNvSpPr txBox="1"/>
            <p:nvPr/>
          </p:nvSpPr>
          <p:spPr>
            <a:xfrm>
              <a:off x="2775999" y="27012712"/>
              <a:ext cx="1317129"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39.08</a:t>
              </a:r>
              <a:endParaRPr sz="1800">
                <a:solidFill>
                  <a:schemeClr val="lt1"/>
                </a:solidFill>
                <a:latin typeface="Arial"/>
                <a:ea typeface="Arial"/>
                <a:cs typeface="Arial"/>
                <a:sym typeface="Arial"/>
              </a:endParaRPr>
            </a:p>
          </p:txBody>
        </p:sp>
        <p:cxnSp>
          <p:nvCxnSpPr>
            <p:cNvPr id="128" name="Google Shape;128;p1"/>
            <p:cNvCxnSpPr>
              <a:stCxn id="124" idx="0"/>
              <a:endCxn id="124" idx="3"/>
            </p:cNvCxnSpPr>
            <p:nvPr/>
          </p:nvCxnSpPr>
          <p:spPr>
            <a:xfrm>
              <a:off x="2378571" y="26117944"/>
              <a:ext cx="2147400" cy="0"/>
            </a:xfrm>
            <a:prstGeom prst="straightConnector1">
              <a:avLst/>
            </a:prstGeom>
            <a:noFill/>
            <a:ln w="19050" cap="flat" cmpd="sng">
              <a:solidFill>
                <a:schemeClr val="lt1"/>
              </a:solidFill>
              <a:prstDash val="solid"/>
              <a:miter lim="800000"/>
              <a:headEnd type="none" w="sm" len="sm"/>
              <a:tailEnd type="none" w="sm" len="sm"/>
            </a:ln>
          </p:spPr>
        </p:cxnSp>
        <p:sp>
          <p:nvSpPr>
            <p:cNvPr id="129" name="Google Shape;129;p1"/>
            <p:cNvSpPr txBox="1"/>
            <p:nvPr/>
          </p:nvSpPr>
          <p:spPr>
            <a:xfrm>
              <a:off x="3460023" y="26240061"/>
              <a:ext cx="1274431"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8.35</a:t>
              </a:r>
              <a:endParaRPr sz="1800">
                <a:solidFill>
                  <a:schemeClr val="lt1"/>
                </a:solidFill>
                <a:latin typeface="Arial"/>
                <a:ea typeface="Arial"/>
                <a:cs typeface="Arial"/>
                <a:sym typeface="Arial"/>
              </a:endParaRPr>
            </a:p>
          </p:txBody>
        </p:sp>
        <p:grpSp>
          <p:nvGrpSpPr>
            <p:cNvPr id="130" name="Google Shape;130;p1"/>
            <p:cNvGrpSpPr/>
            <p:nvPr/>
          </p:nvGrpSpPr>
          <p:grpSpPr>
            <a:xfrm>
              <a:off x="5407060" y="24969621"/>
              <a:ext cx="2183862" cy="2330390"/>
              <a:chOff x="5119182" y="21081359"/>
              <a:chExt cx="2183862" cy="2330390"/>
            </a:xfrm>
          </p:grpSpPr>
          <p:sp>
            <p:nvSpPr>
              <p:cNvPr id="131" name="Google Shape;131;p1"/>
              <p:cNvSpPr/>
              <p:nvPr/>
            </p:nvSpPr>
            <p:spPr>
              <a:xfrm>
                <a:off x="5119182" y="21081359"/>
                <a:ext cx="2183862" cy="2330390"/>
              </a:xfrm>
              <a:prstGeom prst="triangle">
                <a:avLst>
                  <a:gd name="adj"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cxnSp>
            <p:nvCxnSpPr>
              <p:cNvPr id="132" name="Google Shape;132;p1"/>
              <p:cNvCxnSpPr/>
              <p:nvPr/>
            </p:nvCxnSpPr>
            <p:spPr>
              <a:xfrm>
                <a:off x="5859110" y="21812250"/>
                <a:ext cx="696068" cy="0"/>
              </a:xfrm>
              <a:prstGeom prst="straightConnector1">
                <a:avLst/>
              </a:prstGeom>
              <a:noFill/>
              <a:ln w="19050" cap="flat" cmpd="sng">
                <a:solidFill>
                  <a:schemeClr val="lt1"/>
                </a:solidFill>
                <a:prstDash val="solid"/>
                <a:miter lim="800000"/>
                <a:headEnd type="none" w="sm" len="sm"/>
                <a:tailEnd type="none" w="sm" len="sm"/>
              </a:ln>
            </p:spPr>
          </p:cxnSp>
        </p:grpSp>
        <p:cxnSp>
          <p:nvCxnSpPr>
            <p:cNvPr id="133" name="Google Shape;133;p1"/>
            <p:cNvCxnSpPr>
              <a:stCxn id="131" idx="0"/>
              <a:endCxn id="131" idx="3"/>
            </p:cNvCxnSpPr>
            <p:nvPr/>
          </p:nvCxnSpPr>
          <p:spPr>
            <a:xfrm>
              <a:off x="6498991" y="24969621"/>
              <a:ext cx="0" cy="2330400"/>
            </a:xfrm>
            <a:prstGeom prst="straightConnector1">
              <a:avLst/>
            </a:prstGeom>
            <a:noFill/>
            <a:ln w="19050" cap="flat" cmpd="sng">
              <a:solidFill>
                <a:schemeClr val="lt1"/>
              </a:solidFill>
              <a:prstDash val="solid"/>
              <a:miter lim="800000"/>
              <a:headEnd type="none" w="sm" len="sm"/>
              <a:tailEnd type="none" w="sm" len="sm"/>
            </a:ln>
          </p:spPr>
        </p:cxnSp>
        <p:sp>
          <p:nvSpPr>
            <p:cNvPr id="134" name="Google Shape;134;p1"/>
            <p:cNvSpPr/>
            <p:nvPr/>
          </p:nvSpPr>
          <p:spPr>
            <a:xfrm rot="3567041">
              <a:off x="7163339" y="27185249"/>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35" name="Google Shape;135;p1"/>
            <p:cNvSpPr/>
            <p:nvPr/>
          </p:nvSpPr>
          <p:spPr>
            <a:xfrm rot="10201608">
              <a:off x="5419540" y="27021720"/>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36" name="Google Shape;136;p1"/>
            <p:cNvSpPr txBox="1"/>
            <p:nvPr/>
          </p:nvSpPr>
          <p:spPr>
            <a:xfrm>
              <a:off x="6146070" y="27519530"/>
              <a:ext cx="1233994"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40.7</a:t>
              </a:r>
              <a:endParaRPr sz="1800">
                <a:solidFill>
                  <a:schemeClr val="lt1"/>
                </a:solidFill>
                <a:latin typeface="Arial"/>
                <a:ea typeface="Arial"/>
                <a:cs typeface="Arial"/>
                <a:sym typeface="Arial"/>
              </a:endParaRPr>
            </a:p>
          </p:txBody>
        </p:sp>
        <p:sp>
          <p:nvSpPr>
            <p:cNvPr id="137" name="Google Shape;137;p1"/>
            <p:cNvSpPr txBox="1"/>
            <p:nvPr/>
          </p:nvSpPr>
          <p:spPr>
            <a:xfrm>
              <a:off x="5999105" y="25818016"/>
              <a:ext cx="1233994"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5.3</a:t>
              </a:r>
              <a:endParaRPr sz="1800">
                <a:solidFill>
                  <a:schemeClr val="lt1"/>
                </a:solidFill>
                <a:latin typeface="Arial"/>
                <a:ea typeface="Arial"/>
                <a:cs typeface="Arial"/>
                <a:sym typeface="Arial"/>
              </a:endParaRPr>
            </a:p>
          </p:txBody>
        </p:sp>
        <p:sp>
          <p:nvSpPr>
            <p:cNvPr id="138" name="Google Shape;138;p1"/>
            <p:cNvSpPr/>
            <p:nvPr/>
          </p:nvSpPr>
          <p:spPr>
            <a:xfrm rot="10201608">
              <a:off x="5173203" y="26796350"/>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39" name="Google Shape;139;p1"/>
            <p:cNvSpPr/>
            <p:nvPr/>
          </p:nvSpPr>
          <p:spPr>
            <a:xfrm rot="-3696671">
              <a:off x="5894905" y="25593431"/>
              <a:ext cx="361950" cy="522964"/>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40" name="Google Shape;140;p1"/>
            <p:cNvSpPr txBox="1"/>
            <p:nvPr/>
          </p:nvSpPr>
          <p:spPr>
            <a:xfrm>
              <a:off x="5306113" y="26183504"/>
              <a:ext cx="1262548" cy="51360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30</a:t>
              </a:r>
              <a:endParaRPr sz="1800">
                <a:solidFill>
                  <a:schemeClr val="lt1"/>
                </a:solidFill>
                <a:latin typeface="Arial"/>
                <a:ea typeface="Arial"/>
                <a:cs typeface="Arial"/>
                <a:sym typeface="Arial"/>
              </a:endParaRPr>
            </a:p>
          </p:txBody>
        </p:sp>
      </p:grpSp>
      <p:pic>
        <p:nvPicPr>
          <p:cNvPr id="141" name="Google Shape;141;p1"/>
          <p:cNvPicPr preferRelativeResize="0"/>
          <p:nvPr/>
        </p:nvPicPr>
        <p:blipFill rotWithShape="1">
          <a:blip r:embed="rId11">
            <a:alphaModFix/>
          </a:blip>
          <a:srcRect t="21590" b="28914"/>
          <a:stretch/>
        </p:blipFill>
        <p:spPr>
          <a:xfrm>
            <a:off x="10309074" y="17487392"/>
            <a:ext cx="2609599" cy="1291649"/>
          </a:xfrm>
          <a:prstGeom prst="rect">
            <a:avLst/>
          </a:prstGeom>
          <a:noFill/>
          <a:ln>
            <a:noFill/>
          </a:ln>
        </p:spPr>
      </p:pic>
      <p:pic>
        <p:nvPicPr>
          <p:cNvPr id="142" name="Google Shape;142;p1"/>
          <p:cNvPicPr preferRelativeResize="0"/>
          <p:nvPr/>
        </p:nvPicPr>
        <p:blipFill rotWithShape="1">
          <a:blip r:embed="rId12">
            <a:alphaModFix/>
          </a:blip>
          <a:srcRect/>
          <a:stretch/>
        </p:blipFill>
        <p:spPr>
          <a:xfrm>
            <a:off x="1355406" y="17558600"/>
            <a:ext cx="2567738" cy="1059620"/>
          </a:xfrm>
          <a:prstGeom prst="rect">
            <a:avLst/>
          </a:prstGeom>
          <a:noFill/>
          <a:ln>
            <a:noFill/>
          </a:ln>
        </p:spPr>
      </p:pic>
      <p:pic>
        <p:nvPicPr>
          <p:cNvPr id="143" name="Google Shape;143;p1"/>
          <p:cNvPicPr preferRelativeResize="0"/>
          <p:nvPr/>
        </p:nvPicPr>
        <p:blipFill rotWithShape="1">
          <a:blip r:embed="rId13">
            <a:alphaModFix/>
          </a:blip>
          <a:srcRect l="6543" t="16073" r="5315" b="1241"/>
          <a:stretch/>
        </p:blipFill>
        <p:spPr>
          <a:xfrm>
            <a:off x="6767701" y="17429311"/>
            <a:ext cx="2086156" cy="1304644"/>
          </a:xfrm>
          <a:prstGeom prst="rect">
            <a:avLst/>
          </a:prstGeom>
          <a:noFill/>
          <a:ln>
            <a:noFill/>
          </a:ln>
        </p:spPr>
      </p:pic>
      <p:sp>
        <p:nvSpPr>
          <p:cNvPr id="144" name="Google Shape;144;p1"/>
          <p:cNvSpPr txBox="1"/>
          <p:nvPr/>
        </p:nvSpPr>
        <p:spPr>
          <a:xfrm>
            <a:off x="1259085" y="18833420"/>
            <a:ext cx="3258549" cy="7862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FFFFFF"/>
                </a:solidFill>
                <a:latin typeface="Arial"/>
                <a:ea typeface="Arial"/>
                <a:cs typeface="Arial"/>
                <a:sym typeface="Arial"/>
              </a:rPr>
              <a:t>NooelecSAWbird+ H1</a:t>
            </a:r>
            <a:endParaRPr/>
          </a:p>
          <a:p>
            <a:pPr marL="0" marR="0" lvl="0" indent="0" algn="l" rtl="0">
              <a:spcBef>
                <a:spcPts val="0"/>
              </a:spcBef>
              <a:spcAft>
                <a:spcPts val="0"/>
              </a:spcAft>
              <a:buNone/>
            </a:pPr>
            <a:endParaRPr sz="2709">
              <a:solidFill>
                <a:schemeClr val="lt1"/>
              </a:solidFill>
              <a:latin typeface="Arial"/>
              <a:ea typeface="Arial"/>
              <a:cs typeface="Arial"/>
              <a:sym typeface="Arial"/>
            </a:endParaRPr>
          </a:p>
        </p:txBody>
      </p:sp>
      <p:sp>
        <p:nvSpPr>
          <p:cNvPr id="145" name="Google Shape;145;p1"/>
          <p:cNvSpPr txBox="1"/>
          <p:nvPr/>
        </p:nvSpPr>
        <p:spPr>
          <a:xfrm>
            <a:off x="4864617" y="8202888"/>
            <a:ext cx="200947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Arial"/>
                <a:ea typeface="Arial"/>
                <a:cs typeface="Arial"/>
                <a:sym typeface="Arial"/>
              </a:rPr>
              <a:t>Unit : cm</a:t>
            </a:r>
            <a:endParaRPr sz="2000">
              <a:solidFill>
                <a:schemeClr val="lt1"/>
              </a:solidFill>
              <a:latin typeface="Arial"/>
              <a:ea typeface="Arial"/>
              <a:cs typeface="Arial"/>
              <a:sym typeface="Arial"/>
            </a:endParaRPr>
          </a:p>
        </p:txBody>
      </p:sp>
      <p:sp>
        <p:nvSpPr>
          <p:cNvPr id="146" name="Google Shape;146;p1"/>
          <p:cNvSpPr txBox="1"/>
          <p:nvPr/>
        </p:nvSpPr>
        <p:spPr>
          <a:xfrm>
            <a:off x="6293585" y="18933137"/>
            <a:ext cx="3363434" cy="106324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FFFFFF"/>
                </a:solidFill>
                <a:latin typeface="Arial"/>
                <a:ea typeface="Arial"/>
                <a:cs typeface="Arial"/>
                <a:sym typeface="Arial"/>
              </a:rPr>
              <a:t>Hydrogen Line Pre-filtered LNA 1420 MHz w BIAS TEE</a:t>
            </a:r>
            <a:endParaRPr/>
          </a:p>
          <a:p>
            <a:pPr marL="0" marR="0" lvl="0" indent="0" algn="l" rtl="0">
              <a:spcBef>
                <a:spcPts val="0"/>
              </a:spcBef>
              <a:spcAft>
                <a:spcPts val="0"/>
              </a:spcAft>
              <a:buNone/>
            </a:pPr>
            <a:endParaRPr sz="2709">
              <a:solidFill>
                <a:schemeClr val="lt1"/>
              </a:solidFill>
              <a:latin typeface="Arial"/>
              <a:ea typeface="Arial"/>
              <a:cs typeface="Arial"/>
              <a:sym typeface="Arial"/>
            </a:endParaRPr>
          </a:p>
        </p:txBody>
      </p:sp>
      <p:sp>
        <p:nvSpPr>
          <p:cNvPr id="147" name="Google Shape;147;p1"/>
          <p:cNvSpPr txBox="1"/>
          <p:nvPr/>
        </p:nvSpPr>
        <p:spPr>
          <a:xfrm>
            <a:off x="9922548" y="19010560"/>
            <a:ext cx="53201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FFFFFF"/>
                </a:solidFill>
                <a:latin typeface="Arial"/>
                <a:ea typeface="Arial"/>
                <a:cs typeface="Arial"/>
                <a:sym typeface="Arial"/>
              </a:rPr>
              <a:t>Nooelec SMARTee XTR Tuner E4000</a:t>
            </a:r>
            <a:endParaRPr sz="2709">
              <a:solidFill>
                <a:schemeClr val="lt1"/>
              </a:solidFill>
              <a:latin typeface="Arial"/>
              <a:ea typeface="Arial"/>
              <a:cs typeface="Arial"/>
              <a:sym typeface="Arial"/>
            </a:endParaRPr>
          </a:p>
        </p:txBody>
      </p:sp>
      <p:sp>
        <p:nvSpPr>
          <p:cNvPr id="148" name="Google Shape;148;p1"/>
          <p:cNvSpPr txBox="1"/>
          <p:nvPr/>
        </p:nvSpPr>
        <p:spPr>
          <a:xfrm>
            <a:off x="2406154" y="15631031"/>
            <a:ext cx="1502949" cy="5092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709">
                <a:solidFill>
                  <a:schemeClr val="lt1"/>
                </a:solidFill>
                <a:latin typeface="Arial"/>
                <a:ea typeface="Arial"/>
                <a:cs typeface="Arial"/>
                <a:sym typeface="Arial"/>
              </a:rPr>
              <a:t>16.7 cm</a:t>
            </a:r>
            <a:endParaRPr sz="2709">
              <a:solidFill>
                <a:schemeClr val="lt1"/>
              </a:solidFill>
              <a:latin typeface="Arial"/>
              <a:ea typeface="Arial"/>
              <a:cs typeface="Arial"/>
              <a:sym typeface="Arial"/>
            </a:endParaRPr>
          </a:p>
        </p:txBody>
      </p:sp>
      <p:sp>
        <p:nvSpPr>
          <p:cNvPr id="149" name="Google Shape;149;p1"/>
          <p:cNvSpPr txBox="1"/>
          <p:nvPr/>
        </p:nvSpPr>
        <p:spPr>
          <a:xfrm>
            <a:off x="4516142" y="14504180"/>
            <a:ext cx="1675070" cy="5092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709">
                <a:solidFill>
                  <a:schemeClr val="lt1"/>
                </a:solidFill>
                <a:latin typeface="Arial"/>
                <a:ea typeface="Arial"/>
                <a:cs typeface="Arial"/>
                <a:sym typeface="Arial"/>
              </a:rPr>
              <a:t>10.6 cm</a:t>
            </a:r>
            <a:endParaRPr sz="2709">
              <a:solidFill>
                <a:schemeClr val="lt1"/>
              </a:solidFill>
              <a:latin typeface="Arial"/>
              <a:ea typeface="Arial"/>
              <a:cs typeface="Arial"/>
              <a:sym typeface="Arial"/>
            </a:endParaRPr>
          </a:p>
        </p:txBody>
      </p:sp>
      <p:sp>
        <p:nvSpPr>
          <p:cNvPr id="150" name="Google Shape;150;p1"/>
          <p:cNvSpPr txBox="1"/>
          <p:nvPr/>
        </p:nvSpPr>
        <p:spPr>
          <a:xfrm>
            <a:off x="1087888" y="10432810"/>
            <a:ext cx="176548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5.24</a:t>
            </a:r>
            <a:endParaRPr sz="1800">
              <a:solidFill>
                <a:schemeClr val="lt1"/>
              </a:solidFill>
              <a:latin typeface="Arial"/>
              <a:ea typeface="Arial"/>
              <a:cs typeface="Arial"/>
              <a:sym typeface="Arial"/>
            </a:endParaRPr>
          </a:p>
        </p:txBody>
      </p:sp>
      <p:sp>
        <p:nvSpPr>
          <p:cNvPr id="151" name="Google Shape;151;p1"/>
          <p:cNvSpPr/>
          <p:nvPr/>
        </p:nvSpPr>
        <p:spPr>
          <a:xfrm rot="3477386">
            <a:off x="1385351" y="10046028"/>
            <a:ext cx="347167" cy="366631"/>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52" name="Google Shape;152;p1"/>
          <p:cNvSpPr/>
          <p:nvPr/>
        </p:nvSpPr>
        <p:spPr>
          <a:xfrm rot="-9540121">
            <a:off x="1099457" y="10006209"/>
            <a:ext cx="347167" cy="366631"/>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53" name="Google Shape;153;p1"/>
          <p:cNvSpPr txBox="1"/>
          <p:nvPr/>
        </p:nvSpPr>
        <p:spPr>
          <a:xfrm>
            <a:off x="1126992" y="12569503"/>
            <a:ext cx="176548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5.24</a:t>
            </a:r>
            <a:endParaRPr sz="1800">
              <a:solidFill>
                <a:schemeClr val="lt1"/>
              </a:solidFill>
              <a:latin typeface="Arial"/>
              <a:ea typeface="Arial"/>
              <a:cs typeface="Arial"/>
              <a:sym typeface="Arial"/>
            </a:endParaRPr>
          </a:p>
        </p:txBody>
      </p:sp>
      <p:sp>
        <p:nvSpPr>
          <p:cNvPr id="154" name="Google Shape;154;p1"/>
          <p:cNvSpPr/>
          <p:nvPr/>
        </p:nvSpPr>
        <p:spPr>
          <a:xfrm rot="3477386">
            <a:off x="1385351" y="12240114"/>
            <a:ext cx="347167" cy="366631"/>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55" name="Google Shape;155;p1"/>
          <p:cNvSpPr/>
          <p:nvPr/>
        </p:nvSpPr>
        <p:spPr>
          <a:xfrm rot="-9540121">
            <a:off x="1099457" y="12200295"/>
            <a:ext cx="347167" cy="366631"/>
          </a:xfrm>
          <a:prstGeom prst="arc">
            <a:avLst>
              <a:gd name="adj1" fmla="val 16200000"/>
              <a:gd name="adj2" fmla="val 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156" name="Google Shape;156;p1"/>
          <p:cNvSpPr txBox="1"/>
          <p:nvPr/>
        </p:nvSpPr>
        <p:spPr>
          <a:xfrm>
            <a:off x="4747074" y="18862019"/>
            <a:ext cx="170547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226  PF</a:t>
            </a:r>
            <a:endParaRPr sz="1800">
              <a:solidFill>
                <a:schemeClr val="lt1"/>
              </a:solidFill>
              <a:latin typeface="Arial"/>
              <a:ea typeface="Arial"/>
              <a:cs typeface="Arial"/>
              <a:sym typeface="Arial"/>
            </a:endParaRPr>
          </a:p>
        </p:txBody>
      </p:sp>
      <p:sp>
        <p:nvSpPr>
          <p:cNvPr id="157" name="Google Shape;157;p1"/>
          <p:cNvSpPr txBox="1"/>
          <p:nvPr/>
        </p:nvSpPr>
        <p:spPr>
          <a:xfrm>
            <a:off x="18304710" y="16430723"/>
            <a:ext cx="238121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Make the resistance as small as possible</a:t>
            </a:r>
            <a:endParaRPr sz="1800">
              <a:solidFill>
                <a:schemeClr val="lt1"/>
              </a:solidFill>
              <a:latin typeface="Arial"/>
              <a:ea typeface="Arial"/>
              <a:cs typeface="Arial"/>
              <a:sym typeface="Arial"/>
            </a:endParaRPr>
          </a:p>
        </p:txBody>
      </p:sp>
      <p:grpSp>
        <p:nvGrpSpPr>
          <p:cNvPr id="158" name="Google Shape;158;p1"/>
          <p:cNvGrpSpPr/>
          <p:nvPr/>
        </p:nvGrpSpPr>
        <p:grpSpPr>
          <a:xfrm>
            <a:off x="18936729" y="18064442"/>
            <a:ext cx="1430365" cy="1179763"/>
            <a:chOff x="18936729" y="18064442"/>
            <a:chExt cx="1430365" cy="1179763"/>
          </a:xfrm>
        </p:grpSpPr>
        <p:cxnSp>
          <p:nvCxnSpPr>
            <p:cNvPr id="159" name="Google Shape;159;p1"/>
            <p:cNvCxnSpPr/>
            <p:nvPr/>
          </p:nvCxnSpPr>
          <p:spPr>
            <a:xfrm>
              <a:off x="18936729" y="18626338"/>
              <a:ext cx="1430365" cy="0"/>
            </a:xfrm>
            <a:prstGeom prst="straightConnector1">
              <a:avLst/>
            </a:prstGeom>
            <a:noFill/>
            <a:ln w="19050" cap="flat" cmpd="sng">
              <a:solidFill>
                <a:schemeClr val="lt1"/>
              </a:solidFill>
              <a:prstDash val="solid"/>
              <a:miter lim="800000"/>
              <a:headEnd type="none" w="sm" len="sm"/>
              <a:tailEnd type="none" w="sm" len="sm"/>
            </a:ln>
          </p:spPr>
        </p:cxnSp>
        <p:cxnSp>
          <p:nvCxnSpPr>
            <p:cNvPr id="160" name="Google Shape;160;p1"/>
            <p:cNvCxnSpPr/>
            <p:nvPr/>
          </p:nvCxnSpPr>
          <p:spPr>
            <a:xfrm>
              <a:off x="18936729" y="18336829"/>
              <a:ext cx="539554" cy="0"/>
            </a:xfrm>
            <a:prstGeom prst="straightConnector1">
              <a:avLst/>
            </a:prstGeom>
            <a:noFill/>
            <a:ln w="19050" cap="flat" cmpd="sng">
              <a:solidFill>
                <a:schemeClr val="lt1"/>
              </a:solidFill>
              <a:prstDash val="solid"/>
              <a:miter lim="800000"/>
              <a:headEnd type="none" w="sm" len="sm"/>
              <a:tailEnd type="none" w="sm" len="sm"/>
            </a:ln>
          </p:spPr>
        </p:cxnSp>
        <p:cxnSp>
          <p:nvCxnSpPr>
            <p:cNvPr id="161" name="Google Shape;161;p1"/>
            <p:cNvCxnSpPr/>
            <p:nvPr/>
          </p:nvCxnSpPr>
          <p:spPr>
            <a:xfrm>
              <a:off x="19796522" y="18321259"/>
              <a:ext cx="539554" cy="0"/>
            </a:xfrm>
            <a:prstGeom prst="straightConnector1">
              <a:avLst/>
            </a:prstGeom>
            <a:noFill/>
            <a:ln w="19050" cap="flat" cmpd="sng">
              <a:solidFill>
                <a:schemeClr val="lt1"/>
              </a:solidFill>
              <a:prstDash val="solid"/>
              <a:miter lim="800000"/>
              <a:headEnd type="none" w="sm" len="sm"/>
              <a:tailEnd type="none" w="sm" len="sm"/>
            </a:ln>
          </p:spPr>
        </p:cxnSp>
        <p:cxnSp>
          <p:nvCxnSpPr>
            <p:cNvPr id="162" name="Google Shape;162;p1"/>
            <p:cNvCxnSpPr/>
            <p:nvPr/>
          </p:nvCxnSpPr>
          <p:spPr>
            <a:xfrm>
              <a:off x="19476283" y="18073086"/>
              <a:ext cx="0" cy="435989"/>
            </a:xfrm>
            <a:prstGeom prst="straightConnector1">
              <a:avLst/>
            </a:prstGeom>
            <a:noFill/>
            <a:ln w="19050" cap="flat" cmpd="sng">
              <a:solidFill>
                <a:schemeClr val="lt1"/>
              </a:solidFill>
              <a:prstDash val="solid"/>
              <a:miter lim="800000"/>
              <a:headEnd type="none" w="sm" len="sm"/>
              <a:tailEnd type="none" w="sm" len="sm"/>
            </a:ln>
          </p:spPr>
        </p:cxnSp>
        <p:cxnSp>
          <p:nvCxnSpPr>
            <p:cNvPr id="163" name="Google Shape;163;p1"/>
            <p:cNvCxnSpPr/>
            <p:nvPr/>
          </p:nvCxnSpPr>
          <p:spPr>
            <a:xfrm>
              <a:off x="19788711" y="18064442"/>
              <a:ext cx="0" cy="435989"/>
            </a:xfrm>
            <a:prstGeom prst="straightConnector1">
              <a:avLst/>
            </a:prstGeom>
            <a:noFill/>
            <a:ln w="19050" cap="flat" cmpd="sng">
              <a:solidFill>
                <a:schemeClr val="lt1"/>
              </a:solidFill>
              <a:prstDash val="solid"/>
              <a:miter lim="800000"/>
              <a:headEnd type="none" w="sm" len="sm"/>
              <a:tailEnd type="none" w="sm" len="sm"/>
            </a:ln>
          </p:spPr>
        </p:cxnSp>
        <p:cxnSp>
          <p:nvCxnSpPr>
            <p:cNvPr id="164" name="Google Shape;164;p1"/>
            <p:cNvCxnSpPr/>
            <p:nvPr/>
          </p:nvCxnSpPr>
          <p:spPr>
            <a:xfrm>
              <a:off x="20066299" y="18616847"/>
              <a:ext cx="0" cy="435989"/>
            </a:xfrm>
            <a:prstGeom prst="straightConnector1">
              <a:avLst/>
            </a:prstGeom>
            <a:noFill/>
            <a:ln w="19050" cap="flat" cmpd="sng">
              <a:solidFill>
                <a:schemeClr val="lt1"/>
              </a:solidFill>
              <a:prstDash val="solid"/>
              <a:miter lim="800000"/>
              <a:headEnd type="none" w="sm" len="sm"/>
              <a:tailEnd type="none" w="sm" len="sm"/>
            </a:ln>
          </p:spPr>
        </p:cxnSp>
        <p:cxnSp>
          <p:nvCxnSpPr>
            <p:cNvPr id="165" name="Google Shape;165;p1"/>
            <p:cNvCxnSpPr/>
            <p:nvPr/>
          </p:nvCxnSpPr>
          <p:spPr>
            <a:xfrm>
              <a:off x="19924809" y="19052836"/>
              <a:ext cx="297353" cy="0"/>
            </a:xfrm>
            <a:prstGeom prst="straightConnector1">
              <a:avLst/>
            </a:prstGeom>
            <a:noFill/>
            <a:ln w="19050" cap="flat" cmpd="sng">
              <a:solidFill>
                <a:schemeClr val="lt1"/>
              </a:solidFill>
              <a:prstDash val="solid"/>
              <a:miter lim="800000"/>
              <a:headEnd type="none" w="sm" len="sm"/>
              <a:tailEnd type="none" w="sm" len="sm"/>
            </a:ln>
          </p:spPr>
        </p:cxnSp>
        <p:cxnSp>
          <p:nvCxnSpPr>
            <p:cNvPr id="166" name="Google Shape;166;p1"/>
            <p:cNvCxnSpPr/>
            <p:nvPr/>
          </p:nvCxnSpPr>
          <p:spPr>
            <a:xfrm>
              <a:off x="19974085" y="19158198"/>
              <a:ext cx="222070" cy="0"/>
            </a:xfrm>
            <a:prstGeom prst="straightConnector1">
              <a:avLst/>
            </a:prstGeom>
            <a:noFill/>
            <a:ln w="19050" cap="flat" cmpd="sng">
              <a:solidFill>
                <a:schemeClr val="lt1"/>
              </a:solidFill>
              <a:prstDash val="solid"/>
              <a:miter lim="800000"/>
              <a:headEnd type="none" w="sm" len="sm"/>
              <a:tailEnd type="none" w="sm" len="sm"/>
            </a:ln>
          </p:spPr>
        </p:cxnSp>
        <p:cxnSp>
          <p:nvCxnSpPr>
            <p:cNvPr id="167" name="Google Shape;167;p1"/>
            <p:cNvCxnSpPr/>
            <p:nvPr/>
          </p:nvCxnSpPr>
          <p:spPr>
            <a:xfrm>
              <a:off x="20028657" y="19244205"/>
              <a:ext cx="129856" cy="0"/>
            </a:xfrm>
            <a:prstGeom prst="straightConnector1">
              <a:avLst/>
            </a:prstGeom>
            <a:noFill/>
            <a:ln w="19050" cap="flat" cmpd="sng">
              <a:solidFill>
                <a:schemeClr val="lt1"/>
              </a:solidFill>
              <a:prstDash val="solid"/>
              <a:miter lim="800000"/>
              <a:headEnd type="none" w="sm" len="sm"/>
              <a:tailEnd type="none" w="sm" len="sm"/>
            </a:ln>
          </p:spPr>
        </p:cxnSp>
      </p:grpSp>
      <p:sp>
        <p:nvSpPr>
          <p:cNvPr id="168" name="Google Shape;168;p1"/>
          <p:cNvSpPr txBox="1"/>
          <p:nvPr/>
        </p:nvSpPr>
        <p:spPr>
          <a:xfrm>
            <a:off x="18752876" y="17059166"/>
            <a:ext cx="1518568" cy="856453"/>
          </a:xfrm>
          <a:prstGeom prst="rect">
            <a:avLst/>
          </a:prstGeom>
          <a:blipFill rotWithShape="1">
            <a:blip r:embed="rId1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709">
                <a:latin typeface="Arial"/>
                <a:ea typeface="Arial"/>
                <a:cs typeface="Arial"/>
                <a:sym typeface="Arial"/>
              </a:rPr>
              <a:t> </a:t>
            </a:r>
            <a:endParaRPr/>
          </a:p>
        </p:txBody>
      </p:sp>
      <p:sp>
        <p:nvSpPr>
          <p:cNvPr id="169" name="Google Shape;169;p1"/>
          <p:cNvSpPr txBox="1"/>
          <p:nvPr/>
        </p:nvSpPr>
        <p:spPr>
          <a:xfrm>
            <a:off x="17926847" y="3880926"/>
            <a:ext cx="2409229" cy="487824"/>
          </a:xfrm>
          <a:prstGeom prst="rect">
            <a:avLst/>
          </a:prstGeom>
          <a:noFill/>
          <a:ln>
            <a:noFill/>
          </a:ln>
        </p:spPr>
        <p:txBody>
          <a:bodyPr spcFirstLastPara="1" wrap="square" lIns="0" tIns="24825" rIns="0" bIns="0" anchor="t" anchorCtr="0">
            <a:spAutoFit/>
          </a:bodyPr>
          <a:lstStyle/>
          <a:p>
            <a:pPr marL="19097" marR="0" lvl="0" indent="0" algn="l" rtl="0">
              <a:spcBef>
                <a:spcPts val="0"/>
              </a:spcBef>
              <a:spcAft>
                <a:spcPts val="0"/>
              </a:spcAft>
              <a:buNone/>
            </a:pPr>
            <a:r>
              <a:rPr lang="en-US" sz="3007" b="1" u="none">
                <a:solidFill>
                  <a:srgbClr val="FFFFFF"/>
                </a:solidFill>
                <a:latin typeface="Arial"/>
                <a:ea typeface="Arial"/>
                <a:cs typeface="Arial"/>
                <a:sym typeface="Arial"/>
              </a:rPr>
              <a:t>Operation</a:t>
            </a:r>
            <a:endParaRPr sz="4074" b="1" u="none">
              <a:solidFill>
                <a:schemeClr val="lt1"/>
              </a:solidFill>
              <a:latin typeface="Arial"/>
              <a:ea typeface="Arial"/>
              <a:cs typeface="Arial"/>
              <a:sym typeface="Arial"/>
            </a:endParaRPr>
          </a:p>
        </p:txBody>
      </p:sp>
      <p:sp>
        <p:nvSpPr>
          <p:cNvPr id="170" name="Google Shape;170;p1"/>
          <p:cNvSpPr txBox="1"/>
          <p:nvPr/>
        </p:nvSpPr>
        <p:spPr>
          <a:xfrm>
            <a:off x="17881778" y="4588001"/>
            <a:ext cx="3037732" cy="34778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Arial"/>
                <a:ea typeface="Arial"/>
                <a:cs typeface="Arial"/>
                <a:sym typeface="Arial"/>
              </a:rPr>
              <a:t>We first used the APP to receive the signal, and the phone was placed on the bottom of the iron box with the opening facing the Ursa Major. Later, we switched to Matlab to run the graph in real time and used the program to find the peak for calculation.</a:t>
            </a:r>
            <a:endParaRPr sz="2000">
              <a:solidFill>
                <a:schemeClr val="lt1"/>
              </a:solidFill>
              <a:latin typeface="Arial"/>
              <a:ea typeface="Arial"/>
              <a:cs typeface="Arial"/>
              <a:sym typeface="Arial"/>
            </a:endParaRPr>
          </a:p>
        </p:txBody>
      </p:sp>
      <p:sp>
        <p:nvSpPr>
          <p:cNvPr id="171" name="Google Shape;171;p1"/>
          <p:cNvSpPr txBox="1"/>
          <p:nvPr/>
        </p:nvSpPr>
        <p:spPr>
          <a:xfrm>
            <a:off x="2115059" y="14667603"/>
            <a:ext cx="1697289" cy="5092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709">
                <a:solidFill>
                  <a:schemeClr val="lt1"/>
                </a:solidFill>
                <a:latin typeface="Arial"/>
                <a:ea typeface="Arial"/>
                <a:cs typeface="Arial"/>
                <a:sym typeface="Arial"/>
              </a:rPr>
              <a:t>5.24 cm</a:t>
            </a:r>
            <a:endParaRPr sz="2709">
              <a:solidFill>
                <a:schemeClr val="lt1"/>
              </a:solidFill>
              <a:latin typeface="Arial"/>
              <a:ea typeface="Arial"/>
              <a:cs typeface="Arial"/>
              <a:sym typeface="Arial"/>
            </a:endParaRPr>
          </a:p>
        </p:txBody>
      </p:sp>
      <p:cxnSp>
        <p:nvCxnSpPr>
          <p:cNvPr id="172" name="Google Shape;172;p1"/>
          <p:cNvCxnSpPr/>
          <p:nvPr/>
        </p:nvCxnSpPr>
        <p:spPr>
          <a:xfrm rot="10800000" flipH="1">
            <a:off x="457146" y="13353988"/>
            <a:ext cx="6299756" cy="40019"/>
          </a:xfrm>
          <a:prstGeom prst="straightConnector1">
            <a:avLst/>
          </a:prstGeom>
          <a:noFill/>
          <a:ln w="25400" cap="flat" cmpd="sng">
            <a:solidFill>
              <a:srgbClr val="FFFFFF"/>
            </a:solidFill>
            <a:prstDash val="solid"/>
            <a:miter lim="800000"/>
            <a:headEnd type="none" w="sm" len="sm"/>
            <a:tailEnd type="none" w="sm" len="sm"/>
          </a:ln>
        </p:spPr>
      </p:cxnSp>
      <p:cxnSp>
        <p:nvCxnSpPr>
          <p:cNvPr id="173" name="Google Shape;173;p1"/>
          <p:cNvCxnSpPr/>
          <p:nvPr/>
        </p:nvCxnSpPr>
        <p:spPr>
          <a:xfrm rot="10800000" flipH="1">
            <a:off x="477173" y="16128403"/>
            <a:ext cx="6299756" cy="40019"/>
          </a:xfrm>
          <a:prstGeom prst="straightConnector1">
            <a:avLst/>
          </a:prstGeom>
          <a:noFill/>
          <a:ln w="25400" cap="flat" cmpd="sng">
            <a:solidFill>
              <a:srgbClr val="FFFFFF"/>
            </a:solidFill>
            <a:prstDash val="solid"/>
            <a:miter lim="800000"/>
            <a:headEnd type="none" w="sm" len="sm"/>
            <a:tailEnd type="none" w="sm" len="sm"/>
          </a:ln>
        </p:spPr>
      </p:cxnSp>
      <p:cxnSp>
        <p:nvCxnSpPr>
          <p:cNvPr id="174" name="Google Shape;174;p1"/>
          <p:cNvCxnSpPr/>
          <p:nvPr/>
        </p:nvCxnSpPr>
        <p:spPr>
          <a:xfrm rot="10800000" flipH="1">
            <a:off x="1979105" y="19591850"/>
            <a:ext cx="17496479" cy="17099"/>
          </a:xfrm>
          <a:prstGeom prst="straightConnector1">
            <a:avLst/>
          </a:prstGeom>
          <a:noFill/>
          <a:ln w="25400" cap="flat" cmpd="sng">
            <a:solidFill>
              <a:srgbClr val="FFFFFF"/>
            </a:solidFill>
            <a:prstDash val="solid"/>
            <a:miter lim="800000"/>
            <a:headEnd type="none" w="sm" len="sm"/>
            <a:tailEnd type="none" w="sm" len="sm"/>
          </a:ln>
        </p:spPr>
      </p:cxnSp>
      <p:sp>
        <p:nvSpPr>
          <p:cNvPr id="175" name="Google Shape;175;p1"/>
          <p:cNvSpPr txBox="1"/>
          <p:nvPr/>
        </p:nvSpPr>
        <p:spPr>
          <a:xfrm>
            <a:off x="13685705" y="14773925"/>
            <a:ext cx="6854257" cy="147732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Because we want to converge the signal onto the copper wire, we use a kerosene barrel as the middle part, and then use the size of the kerosene barrel to calculate the size of our aluminum plate. Then the signal we receive will be amplified twice by two LNAs and then to the SDR before reaching our laptop.</a:t>
            </a:r>
            <a:endParaRPr sz="1800">
              <a:solidFill>
                <a:schemeClr val="lt1"/>
              </a:solidFill>
              <a:latin typeface="Arial"/>
              <a:ea typeface="Arial"/>
              <a:cs typeface="Arial"/>
              <a:sym typeface="Arial"/>
            </a:endParaRPr>
          </a:p>
        </p:txBody>
      </p:sp>
      <p:pic>
        <p:nvPicPr>
          <p:cNvPr id="176" name="Google Shape;176;p1" descr="一張含有 Rectangle, 文字, 圖表, 行 的圖片&#10;&#10;AI 產生的內容可能不正確。"/>
          <p:cNvPicPr preferRelativeResize="0"/>
          <p:nvPr/>
        </p:nvPicPr>
        <p:blipFill rotWithShape="1">
          <a:blip r:embed="rId15">
            <a:alphaModFix/>
          </a:blip>
          <a:srcRect/>
          <a:stretch/>
        </p:blipFill>
        <p:spPr>
          <a:xfrm>
            <a:off x="2713772" y="27371674"/>
            <a:ext cx="4046220" cy="2517343"/>
          </a:xfrm>
          <a:prstGeom prst="rect">
            <a:avLst/>
          </a:prstGeom>
          <a:noFill/>
          <a:ln>
            <a:noFill/>
          </a:ln>
        </p:spPr>
      </p:pic>
      <p:sp>
        <p:nvSpPr>
          <p:cNvPr id="177" name="Google Shape;177;p1"/>
          <p:cNvSpPr txBox="1"/>
          <p:nvPr/>
        </p:nvSpPr>
        <p:spPr>
          <a:xfrm>
            <a:off x="793618" y="27081876"/>
            <a:ext cx="3307689" cy="448019"/>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2000" b="0" u="none">
                <a:solidFill>
                  <a:srgbClr val="FFFFFF"/>
                </a:solidFill>
                <a:latin typeface="Arial"/>
                <a:ea typeface="Arial"/>
                <a:cs typeface="Arial"/>
                <a:sym typeface="Arial"/>
              </a:rPr>
              <a:t>Circuit Board</a:t>
            </a:r>
            <a:r>
              <a:rPr lang="en-US" sz="2000" b="0" u="none">
                <a:solidFill>
                  <a:schemeClr val="lt1"/>
                </a:solidFill>
                <a:latin typeface="Arial"/>
                <a:ea typeface="Arial"/>
                <a:cs typeface="Arial"/>
                <a:sym typeface="Arial"/>
              </a:rPr>
              <a:t>:</a:t>
            </a:r>
            <a:endParaRPr sz="2000" b="0" u="none">
              <a:solidFill>
                <a:schemeClr val="lt1"/>
              </a:solidFill>
              <a:latin typeface="Arial"/>
              <a:ea typeface="Arial"/>
              <a:cs typeface="Arial"/>
              <a:sym typeface="Arial"/>
            </a:endParaRPr>
          </a:p>
        </p:txBody>
      </p:sp>
      <p:sp>
        <p:nvSpPr>
          <p:cNvPr id="178" name="Google Shape;178;p1"/>
          <p:cNvSpPr/>
          <p:nvPr/>
        </p:nvSpPr>
        <p:spPr>
          <a:xfrm>
            <a:off x="2357360" y="27677462"/>
            <a:ext cx="486084" cy="353915"/>
          </a:xfrm>
          <a:prstGeom prst="leftArrow">
            <a:avLst>
              <a:gd name="adj1" fmla="val 50000"/>
              <a:gd name="adj2" fmla="val 50000"/>
            </a:avLst>
          </a:prstGeom>
          <a:solidFill>
            <a:srgbClr val="FF0000"/>
          </a:solidFill>
          <a:ln w="1905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34" b="0" u="none">
              <a:solidFill>
                <a:schemeClr val="lt1"/>
              </a:solidFill>
              <a:latin typeface="Arial"/>
              <a:ea typeface="Arial"/>
              <a:cs typeface="Arial"/>
              <a:sym typeface="Arial"/>
            </a:endParaRPr>
          </a:p>
        </p:txBody>
      </p:sp>
      <p:sp>
        <p:nvSpPr>
          <p:cNvPr id="179" name="Google Shape;179;p1"/>
          <p:cNvSpPr txBox="1"/>
          <p:nvPr/>
        </p:nvSpPr>
        <p:spPr>
          <a:xfrm>
            <a:off x="811071" y="27612189"/>
            <a:ext cx="2042299" cy="420768"/>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1823" b="0" u="none">
                <a:solidFill>
                  <a:srgbClr val="FFFFFF"/>
                </a:solidFill>
                <a:latin typeface="Arial"/>
                <a:ea typeface="Arial"/>
                <a:cs typeface="Arial"/>
                <a:sym typeface="Arial"/>
              </a:rPr>
              <a:t>power supply</a:t>
            </a:r>
            <a:endParaRPr sz="2734" b="0" u="none">
              <a:solidFill>
                <a:schemeClr val="lt1"/>
              </a:solidFill>
              <a:latin typeface="Arial"/>
              <a:ea typeface="Arial"/>
              <a:cs typeface="Arial"/>
              <a:sym typeface="Arial"/>
            </a:endParaRPr>
          </a:p>
        </p:txBody>
      </p:sp>
      <p:sp>
        <p:nvSpPr>
          <p:cNvPr id="180" name="Google Shape;180;p1"/>
          <p:cNvSpPr/>
          <p:nvPr/>
        </p:nvSpPr>
        <p:spPr>
          <a:xfrm>
            <a:off x="2256965" y="28144165"/>
            <a:ext cx="486084" cy="353915"/>
          </a:xfrm>
          <a:prstGeom prst="leftArrow">
            <a:avLst>
              <a:gd name="adj1" fmla="val 50000"/>
              <a:gd name="adj2" fmla="val 50000"/>
            </a:avLst>
          </a:prstGeom>
          <a:solidFill>
            <a:srgbClr val="FF0000"/>
          </a:solidFill>
          <a:ln w="1905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34" b="0" u="none">
              <a:solidFill>
                <a:schemeClr val="lt1"/>
              </a:solidFill>
              <a:latin typeface="Arial"/>
              <a:ea typeface="Arial"/>
              <a:cs typeface="Arial"/>
              <a:sym typeface="Arial"/>
            </a:endParaRPr>
          </a:p>
        </p:txBody>
      </p:sp>
      <p:sp>
        <p:nvSpPr>
          <p:cNvPr id="181" name="Google Shape;181;p1"/>
          <p:cNvSpPr/>
          <p:nvPr/>
        </p:nvSpPr>
        <p:spPr>
          <a:xfrm>
            <a:off x="2256965" y="28600712"/>
            <a:ext cx="486084" cy="353915"/>
          </a:xfrm>
          <a:prstGeom prst="leftArrow">
            <a:avLst>
              <a:gd name="adj1" fmla="val 50000"/>
              <a:gd name="adj2" fmla="val 50000"/>
            </a:avLst>
          </a:prstGeom>
          <a:solidFill>
            <a:srgbClr val="FF0000"/>
          </a:solidFill>
          <a:ln w="19050" cap="flat" cmpd="sng">
            <a:solidFill>
              <a:srgbClr val="FF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34" b="0" u="none">
              <a:solidFill>
                <a:schemeClr val="lt1"/>
              </a:solidFill>
              <a:latin typeface="Arial"/>
              <a:ea typeface="Arial"/>
              <a:cs typeface="Arial"/>
              <a:sym typeface="Arial"/>
            </a:endParaRPr>
          </a:p>
        </p:txBody>
      </p:sp>
      <p:sp>
        <p:nvSpPr>
          <p:cNvPr id="182" name="Google Shape;182;p1"/>
          <p:cNvSpPr txBox="1"/>
          <p:nvPr/>
        </p:nvSpPr>
        <p:spPr>
          <a:xfrm>
            <a:off x="846768" y="28090258"/>
            <a:ext cx="1730605" cy="420768"/>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1823" b="0" u="none">
                <a:solidFill>
                  <a:srgbClr val="FFFFFF"/>
                </a:solidFill>
                <a:latin typeface="Arial"/>
                <a:ea typeface="Arial"/>
                <a:cs typeface="Arial"/>
                <a:sym typeface="Arial"/>
              </a:rPr>
              <a:t>capacitance</a:t>
            </a:r>
            <a:endParaRPr sz="2734" b="0" u="none">
              <a:solidFill>
                <a:schemeClr val="lt1"/>
              </a:solidFill>
              <a:latin typeface="Arial"/>
              <a:ea typeface="Arial"/>
              <a:cs typeface="Arial"/>
              <a:sym typeface="Arial"/>
            </a:endParaRPr>
          </a:p>
        </p:txBody>
      </p:sp>
      <p:sp>
        <p:nvSpPr>
          <p:cNvPr id="183" name="Google Shape;183;p1"/>
          <p:cNvSpPr txBox="1"/>
          <p:nvPr/>
        </p:nvSpPr>
        <p:spPr>
          <a:xfrm>
            <a:off x="1273665" y="28567285"/>
            <a:ext cx="932830" cy="420768"/>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1823" b="0" u="none">
                <a:solidFill>
                  <a:schemeClr val="lt1"/>
                </a:solidFill>
                <a:latin typeface="Arial"/>
                <a:ea typeface="Arial"/>
                <a:cs typeface="Arial"/>
                <a:sym typeface="Arial"/>
              </a:rPr>
              <a:t>switch</a:t>
            </a:r>
            <a:endParaRPr/>
          </a:p>
        </p:txBody>
      </p:sp>
      <p:sp>
        <p:nvSpPr>
          <p:cNvPr id="184" name="Google Shape;184;p1"/>
          <p:cNvSpPr/>
          <p:nvPr/>
        </p:nvSpPr>
        <p:spPr>
          <a:xfrm>
            <a:off x="3591504" y="27907393"/>
            <a:ext cx="2012123" cy="1820711"/>
          </a:xfrm>
          <a:prstGeom prst="roundRect">
            <a:avLst>
              <a:gd name="adj" fmla="val 16667"/>
            </a:avLst>
          </a:prstGeom>
          <a:noFill/>
          <a:ln w="28575" cap="flat" cmpd="sng">
            <a:solidFill>
              <a:srgbClr val="4472C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34" b="0" u="none">
              <a:solidFill>
                <a:schemeClr val="lt1"/>
              </a:solidFill>
              <a:latin typeface="Arial"/>
              <a:ea typeface="Arial"/>
              <a:cs typeface="Arial"/>
              <a:sym typeface="Arial"/>
            </a:endParaRPr>
          </a:p>
        </p:txBody>
      </p:sp>
      <p:sp>
        <p:nvSpPr>
          <p:cNvPr id="185" name="Google Shape;185;p1"/>
          <p:cNvSpPr/>
          <p:nvPr/>
        </p:nvSpPr>
        <p:spPr>
          <a:xfrm>
            <a:off x="2357360" y="29551643"/>
            <a:ext cx="925384" cy="285478"/>
          </a:xfrm>
          <a:prstGeom prst="leftArrow">
            <a:avLst>
              <a:gd name="adj1" fmla="val 50000"/>
              <a:gd name="adj2" fmla="val 50000"/>
            </a:avLst>
          </a:prstGeom>
          <a:solidFill>
            <a:srgbClr val="0070C0"/>
          </a:solidFill>
          <a:ln w="1905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34" b="0" u="none">
              <a:solidFill>
                <a:schemeClr val="lt1"/>
              </a:solidFill>
              <a:latin typeface="Arial"/>
              <a:ea typeface="Arial"/>
              <a:cs typeface="Arial"/>
              <a:sym typeface="Arial"/>
            </a:endParaRPr>
          </a:p>
        </p:txBody>
      </p:sp>
      <p:sp>
        <p:nvSpPr>
          <p:cNvPr id="186" name="Google Shape;186;p1"/>
          <p:cNvSpPr txBox="1"/>
          <p:nvPr/>
        </p:nvSpPr>
        <p:spPr>
          <a:xfrm>
            <a:off x="1285952" y="29460680"/>
            <a:ext cx="1225266" cy="420768"/>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1823" b="0" u="none">
                <a:solidFill>
                  <a:schemeClr val="lt1"/>
                </a:solidFill>
                <a:latin typeface="Arial"/>
                <a:ea typeface="Arial"/>
                <a:cs typeface="Arial"/>
                <a:sym typeface="Arial"/>
              </a:rPr>
              <a:t>Arduino</a:t>
            </a:r>
            <a:endParaRPr/>
          </a:p>
        </p:txBody>
      </p:sp>
      <p:sp>
        <p:nvSpPr>
          <p:cNvPr id="187" name="Google Shape;187;p1"/>
          <p:cNvSpPr/>
          <p:nvPr/>
        </p:nvSpPr>
        <p:spPr>
          <a:xfrm>
            <a:off x="5705815" y="27663850"/>
            <a:ext cx="612545" cy="1820710"/>
          </a:xfrm>
          <a:prstGeom prst="roundRect">
            <a:avLst>
              <a:gd name="adj" fmla="val 16667"/>
            </a:avLst>
          </a:prstGeom>
          <a:noFill/>
          <a:ln w="28575" cap="flat" cmpd="sng">
            <a:solidFill>
              <a:srgbClr val="92D05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34" b="0" u="none">
              <a:solidFill>
                <a:schemeClr val="lt1"/>
              </a:solidFill>
              <a:latin typeface="Arial"/>
              <a:ea typeface="Arial"/>
              <a:cs typeface="Arial"/>
              <a:sym typeface="Arial"/>
            </a:endParaRPr>
          </a:p>
        </p:txBody>
      </p:sp>
      <p:sp>
        <p:nvSpPr>
          <p:cNvPr id="188" name="Google Shape;188;p1"/>
          <p:cNvSpPr/>
          <p:nvPr/>
        </p:nvSpPr>
        <p:spPr>
          <a:xfrm rot="5400000">
            <a:off x="3724519" y="27607982"/>
            <a:ext cx="413228" cy="3348339"/>
          </a:xfrm>
          <a:prstGeom prst="downArrow">
            <a:avLst>
              <a:gd name="adj1" fmla="val 50000"/>
              <a:gd name="adj2" fmla="val 50000"/>
            </a:avLst>
          </a:prstGeom>
          <a:solidFill>
            <a:srgbClr val="92D050"/>
          </a:solidFill>
          <a:ln w="19050" cap="flat" cmpd="sng">
            <a:solidFill>
              <a:srgbClr val="92D05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734" b="0" u="none">
              <a:solidFill>
                <a:schemeClr val="lt1"/>
              </a:solidFill>
              <a:latin typeface="Arial"/>
              <a:ea typeface="Arial"/>
              <a:cs typeface="Arial"/>
              <a:sym typeface="Arial"/>
            </a:endParaRPr>
          </a:p>
        </p:txBody>
      </p:sp>
      <p:sp>
        <p:nvSpPr>
          <p:cNvPr id="189" name="Google Shape;189;p1"/>
          <p:cNvSpPr txBox="1"/>
          <p:nvPr/>
        </p:nvSpPr>
        <p:spPr>
          <a:xfrm>
            <a:off x="896615" y="29083125"/>
            <a:ext cx="1278443" cy="420768"/>
          </a:xfrm>
          <a:prstGeom prst="rect">
            <a:avLst/>
          </a:prstGeom>
          <a:noFill/>
          <a:ln>
            <a:noFill/>
          </a:ln>
        </p:spPr>
        <p:txBody>
          <a:bodyPr spcFirstLastPara="1" wrap="square" lIns="138875" tIns="69425" rIns="138875" bIns="69425" anchor="t" anchorCtr="0">
            <a:spAutoFit/>
          </a:bodyPr>
          <a:lstStyle/>
          <a:p>
            <a:pPr marL="0" marR="0" lvl="0" indent="0" algn="ctr" rtl="0">
              <a:spcBef>
                <a:spcPts val="0"/>
              </a:spcBef>
              <a:spcAft>
                <a:spcPts val="0"/>
              </a:spcAft>
              <a:buNone/>
            </a:pPr>
            <a:r>
              <a:rPr lang="en-US" sz="1823" b="0" u="none">
                <a:solidFill>
                  <a:schemeClr val="lt1"/>
                </a:solidFill>
                <a:latin typeface="Arial"/>
                <a:ea typeface="Arial"/>
                <a:cs typeface="Arial"/>
                <a:sym typeface="Arial"/>
              </a:rPr>
              <a:t>A4988*2</a:t>
            </a:r>
            <a:endParaRPr/>
          </a:p>
        </p:txBody>
      </p:sp>
      <p:pic>
        <p:nvPicPr>
          <p:cNvPr id="190" name="Google Shape;190;p1" descr="一張含有 建築, 牆, 工具, 室內 的圖片&#10;&#10;AI 產生的內容可能不正確。"/>
          <p:cNvPicPr preferRelativeResize="0"/>
          <p:nvPr/>
        </p:nvPicPr>
        <p:blipFill rotWithShape="1">
          <a:blip r:embed="rId16">
            <a:alphaModFix/>
          </a:blip>
          <a:srcRect/>
          <a:stretch/>
        </p:blipFill>
        <p:spPr>
          <a:xfrm>
            <a:off x="7816642" y="22049967"/>
            <a:ext cx="4239679" cy="5454677"/>
          </a:xfrm>
          <a:prstGeom prst="rect">
            <a:avLst/>
          </a:prstGeom>
          <a:noFill/>
          <a:ln>
            <a:noFill/>
          </a:ln>
        </p:spPr>
      </p:pic>
      <p:sp>
        <p:nvSpPr>
          <p:cNvPr id="191" name="Google Shape;191;p1"/>
          <p:cNvSpPr/>
          <p:nvPr/>
        </p:nvSpPr>
        <p:spPr>
          <a:xfrm rot="-1620000">
            <a:off x="7803050" y="25268641"/>
            <a:ext cx="3171193" cy="1209479"/>
          </a:xfrm>
          <a:prstGeom prst="ellipse">
            <a:avLst/>
          </a:prstGeom>
          <a:noFill/>
          <a:ln w="19050" cap="flat" cmpd="sng">
            <a:solidFill>
              <a:srgbClr val="0070C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159">
              <a:solidFill>
                <a:schemeClr val="lt1"/>
              </a:solidFill>
              <a:latin typeface="Arial"/>
              <a:ea typeface="Arial"/>
              <a:cs typeface="Arial"/>
              <a:sym typeface="Arial"/>
            </a:endParaRPr>
          </a:p>
        </p:txBody>
      </p:sp>
      <p:sp>
        <p:nvSpPr>
          <p:cNvPr id="192" name="Google Shape;192;p1"/>
          <p:cNvSpPr/>
          <p:nvPr/>
        </p:nvSpPr>
        <p:spPr>
          <a:xfrm>
            <a:off x="8860231" y="26557484"/>
            <a:ext cx="921222" cy="643094"/>
          </a:xfrm>
          <a:prstGeom prst="rect">
            <a:avLst/>
          </a:prstGeom>
          <a:noFill/>
          <a:ln w="19050" cap="flat" cmpd="sng">
            <a:solidFill>
              <a:srgbClr val="FFFF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159">
              <a:solidFill>
                <a:schemeClr val="lt1"/>
              </a:solidFill>
              <a:latin typeface="Arial"/>
              <a:ea typeface="Arial"/>
              <a:cs typeface="Arial"/>
              <a:sym typeface="Arial"/>
            </a:endParaRPr>
          </a:p>
        </p:txBody>
      </p:sp>
      <p:pic>
        <p:nvPicPr>
          <p:cNvPr id="193" name="Google Shape;193;p1" descr="一張含有 樣式, 正方形, 圖形, 像素 的圖片&#10;&#10;AI 產生的內容可能不正確。"/>
          <p:cNvPicPr preferRelativeResize="0"/>
          <p:nvPr/>
        </p:nvPicPr>
        <p:blipFill rotWithShape="1">
          <a:blip r:embed="rId17">
            <a:alphaModFix/>
          </a:blip>
          <a:srcRect/>
          <a:stretch/>
        </p:blipFill>
        <p:spPr>
          <a:xfrm>
            <a:off x="9784996" y="19929402"/>
            <a:ext cx="1638164" cy="1533804"/>
          </a:xfrm>
          <a:prstGeom prst="rect">
            <a:avLst/>
          </a:prstGeom>
          <a:noFill/>
          <a:ln>
            <a:noFill/>
          </a:ln>
        </p:spPr>
      </p:pic>
      <p:sp>
        <p:nvSpPr>
          <p:cNvPr id="194" name="Google Shape;194;p1"/>
          <p:cNvSpPr txBox="1"/>
          <p:nvPr/>
        </p:nvSpPr>
        <p:spPr>
          <a:xfrm>
            <a:off x="1034090" y="19627997"/>
            <a:ext cx="4171375" cy="492821"/>
          </a:xfrm>
          <a:prstGeom prst="rect">
            <a:avLst/>
          </a:prstGeom>
          <a:noFill/>
          <a:ln>
            <a:noFill/>
          </a:ln>
        </p:spPr>
        <p:txBody>
          <a:bodyPr spcFirstLastPara="1" wrap="square" lIns="0" tIns="25075" rIns="0" bIns="0" anchor="t" anchorCtr="0">
            <a:spAutoFit/>
          </a:bodyPr>
          <a:lstStyle/>
          <a:p>
            <a:pPr marL="19290" marR="0" lvl="0" indent="0" algn="l" rtl="0">
              <a:spcBef>
                <a:spcPts val="0"/>
              </a:spcBef>
              <a:spcAft>
                <a:spcPts val="0"/>
              </a:spcAft>
              <a:buNone/>
            </a:pPr>
            <a:r>
              <a:rPr lang="en-US" sz="3010" b="1" u="none">
                <a:solidFill>
                  <a:srgbClr val="FFFFFF"/>
                </a:solidFill>
                <a:latin typeface="Arial"/>
                <a:ea typeface="Arial"/>
                <a:cs typeface="Arial"/>
                <a:sym typeface="Arial"/>
              </a:rPr>
              <a:t>Analysis results </a:t>
            </a:r>
            <a:endParaRPr sz="3010" b="1" u="none">
              <a:solidFill>
                <a:schemeClr val="lt1"/>
              </a:solidFill>
              <a:latin typeface="Arial"/>
              <a:ea typeface="Arial"/>
              <a:cs typeface="Arial"/>
              <a:sym typeface="Arial"/>
            </a:endParaRPr>
          </a:p>
        </p:txBody>
      </p:sp>
      <p:sp>
        <p:nvSpPr>
          <p:cNvPr id="195" name="Google Shape;195;p1"/>
          <p:cNvSpPr txBox="1"/>
          <p:nvPr/>
        </p:nvSpPr>
        <p:spPr>
          <a:xfrm>
            <a:off x="12146794" y="19712245"/>
            <a:ext cx="5833772" cy="343350"/>
          </a:xfrm>
          <a:prstGeom prst="rect">
            <a:avLst/>
          </a:prstGeom>
          <a:noFill/>
          <a:ln>
            <a:noFill/>
          </a:ln>
        </p:spPr>
        <p:txBody>
          <a:bodyPr spcFirstLastPara="1" wrap="square" lIns="0" tIns="19275" rIns="0" bIns="0" anchor="t" anchorCtr="0">
            <a:spAutoFit/>
          </a:bodyPr>
          <a:lstStyle/>
          <a:p>
            <a:pPr marL="19290" marR="7716" lvl="0" indent="0" algn="just" rtl="0">
              <a:lnSpc>
                <a:spcPct val="115399"/>
              </a:lnSpc>
              <a:spcBef>
                <a:spcPts val="0"/>
              </a:spcBef>
              <a:spcAft>
                <a:spcPts val="0"/>
              </a:spcAft>
              <a:buNone/>
            </a:pPr>
            <a:r>
              <a:rPr lang="en-US" sz="2000" b="0" u="none">
                <a:solidFill>
                  <a:srgbClr val="FFFFFF"/>
                </a:solidFill>
                <a:latin typeface="Arial"/>
                <a:ea typeface="Arial"/>
                <a:cs typeface="Arial"/>
                <a:sym typeface="Arial"/>
              </a:rPr>
              <a:t>The graph of temperature: </a:t>
            </a:r>
            <a:endParaRPr/>
          </a:p>
        </p:txBody>
      </p:sp>
      <p:pic>
        <p:nvPicPr>
          <p:cNvPr id="196" name="Google Shape;196;p1" descr="一張含有 圖表, 行, 文字, 繪圖 的圖片&#10;&#10;AI 產生的內容可能不正確。"/>
          <p:cNvPicPr preferRelativeResize="0"/>
          <p:nvPr/>
        </p:nvPicPr>
        <p:blipFill rotWithShape="1">
          <a:blip r:embed="rId18">
            <a:alphaModFix/>
          </a:blip>
          <a:srcRect/>
          <a:stretch/>
        </p:blipFill>
        <p:spPr>
          <a:xfrm>
            <a:off x="16545964" y="24116704"/>
            <a:ext cx="4055178" cy="2836182"/>
          </a:xfrm>
          <a:prstGeom prst="rect">
            <a:avLst/>
          </a:prstGeom>
          <a:noFill/>
          <a:ln>
            <a:noFill/>
          </a:ln>
        </p:spPr>
      </p:pic>
      <p:sp>
        <p:nvSpPr>
          <p:cNvPr id="197" name="Google Shape;197;p1"/>
          <p:cNvSpPr txBox="1"/>
          <p:nvPr/>
        </p:nvSpPr>
        <p:spPr>
          <a:xfrm>
            <a:off x="7719980" y="27594595"/>
            <a:ext cx="4171375" cy="492821"/>
          </a:xfrm>
          <a:prstGeom prst="rect">
            <a:avLst/>
          </a:prstGeom>
          <a:noFill/>
          <a:ln>
            <a:noFill/>
          </a:ln>
        </p:spPr>
        <p:txBody>
          <a:bodyPr spcFirstLastPara="1" wrap="square" lIns="0" tIns="25075" rIns="0" bIns="0" anchor="t" anchorCtr="0">
            <a:spAutoFit/>
          </a:bodyPr>
          <a:lstStyle/>
          <a:p>
            <a:pPr marL="19290" marR="0" lvl="0" indent="0" algn="l" rtl="0">
              <a:spcBef>
                <a:spcPts val="0"/>
              </a:spcBef>
              <a:spcAft>
                <a:spcPts val="0"/>
              </a:spcAft>
              <a:buNone/>
            </a:pPr>
            <a:r>
              <a:rPr lang="en-US" sz="3038" b="1" u="none">
                <a:solidFill>
                  <a:srgbClr val="FFFFFF"/>
                </a:solidFill>
                <a:latin typeface="Arial"/>
                <a:ea typeface="Arial"/>
                <a:cs typeface="Arial"/>
                <a:sym typeface="Arial"/>
              </a:rPr>
              <a:t>Conclusion</a:t>
            </a:r>
            <a:endParaRPr sz="4159" b="1" u="none">
              <a:solidFill>
                <a:schemeClr val="lt1"/>
              </a:solidFill>
              <a:latin typeface="Arial"/>
              <a:ea typeface="Arial"/>
              <a:cs typeface="Arial"/>
              <a:sym typeface="Arial"/>
            </a:endParaRPr>
          </a:p>
        </p:txBody>
      </p:sp>
      <p:sp>
        <p:nvSpPr>
          <p:cNvPr id="198" name="Google Shape;198;p1"/>
          <p:cNvSpPr txBox="1"/>
          <p:nvPr/>
        </p:nvSpPr>
        <p:spPr>
          <a:xfrm>
            <a:off x="7482628" y="28087823"/>
            <a:ext cx="8567394" cy="2659881"/>
          </a:xfrm>
          <a:prstGeom prst="rect">
            <a:avLst/>
          </a:prstGeom>
          <a:noFill/>
          <a:ln>
            <a:noFill/>
          </a:ln>
        </p:spPr>
        <p:txBody>
          <a:bodyPr spcFirstLastPara="1" wrap="square" lIns="0" tIns="19275" rIns="0" bIns="0" anchor="t" anchorCtr="0">
            <a:spAutoFit/>
          </a:bodyPr>
          <a:lstStyle/>
          <a:p>
            <a:pPr marL="19290" marR="7716" lvl="0" indent="0" algn="just" rtl="0">
              <a:lnSpc>
                <a:spcPct val="115399"/>
              </a:lnSpc>
              <a:spcBef>
                <a:spcPts val="0"/>
              </a:spcBef>
              <a:spcAft>
                <a:spcPts val="0"/>
              </a:spcAft>
              <a:buNone/>
            </a:pPr>
            <a:r>
              <a:rPr lang="en-US" sz="1800" b="0" u="none">
                <a:solidFill>
                  <a:srgbClr val="FFFFFF"/>
                </a:solidFill>
                <a:latin typeface="Arial"/>
                <a:ea typeface="Arial"/>
                <a:cs typeface="Arial"/>
                <a:sym typeface="Arial"/>
              </a:rPr>
              <a:t>The conclusion is that we rotate horizontally 9 steps, each step is 0.5 degrees, and vertically 4 steps are 1 degree. After we get the signal, we move slightly to the lower left and then start measuring. The maximum speed is 18 km/s and the temperature is 7.5 degrees.</a:t>
            </a:r>
            <a:r>
              <a:rPr lang="en-US" sz="1800" b="0" u="none">
                <a:solidFill>
                  <a:srgbClr val="E8EAED"/>
                </a:solidFill>
                <a:latin typeface="Arial"/>
                <a:ea typeface="Arial"/>
                <a:cs typeface="Arial"/>
                <a:sym typeface="Arial"/>
              </a:rPr>
              <a:t> It is not much different from the theoretical value we refer to, so we think it is of reference value.</a:t>
            </a:r>
            <a:r>
              <a:rPr lang="en-US" sz="1800" b="0" u="none">
                <a:solidFill>
                  <a:schemeClr val="lt1"/>
                </a:solidFill>
                <a:latin typeface="Arial"/>
                <a:ea typeface="Arial"/>
                <a:cs typeface="Arial"/>
                <a:sym typeface="Arial"/>
              </a:rPr>
              <a:t> This proves that our research direction is correct. If we continue to study it in the future, we may be able to measure more interesting stars.</a:t>
            </a:r>
            <a:endParaRPr/>
          </a:p>
          <a:p>
            <a:pPr marL="19290" marR="7716" lvl="0" indent="0" algn="just" rtl="0">
              <a:lnSpc>
                <a:spcPct val="115399"/>
              </a:lnSpc>
              <a:spcBef>
                <a:spcPts val="152"/>
              </a:spcBef>
              <a:spcAft>
                <a:spcPts val="0"/>
              </a:spcAft>
              <a:buNone/>
            </a:pPr>
            <a:endParaRPr sz="2000" b="0" u="none">
              <a:solidFill>
                <a:srgbClr val="E8E8E8"/>
              </a:solidFill>
              <a:latin typeface="Arial"/>
              <a:ea typeface="Arial"/>
              <a:cs typeface="Arial"/>
              <a:sym typeface="Arial"/>
            </a:endParaRPr>
          </a:p>
          <a:p>
            <a:pPr marL="19290" marR="7716" lvl="0" indent="0" algn="just" rtl="0">
              <a:lnSpc>
                <a:spcPct val="115399"/>
              </a:lnSpc>
              <a:spcBef>
                <a:spcPts val="152"/>
              </a:spcBef>
              <a:spcAft>
                <a:spcPts val="0"/>
              </a:spcAft>
              <a:buNone/>
            </a:pPr>
            <a:endParaRPr sz="2000" b="0" u="none">
              <a:solidFill>
                <a:schemeClr val="lt1"/>
              </a:solidFill>
              <a:latin typeface="Arial"/>
              <a:ea typeface="Arial"/>
              <a:cs typeface="Arial"/>
              <a:sym typeface="Arial"/>
            </a:endParaRPr>
          </a:p>
        </p:txBody>
      </p:sp>
      <p:pic>
        <p:nvPicPr>
          <p:cNvPr id="199" name="Google Shape;199;p1" descr="一張含有 圖表, 行, 繪圖, 方案 的圖片&#10;&#10;AI 產生的內容可能不正確。"/>
          <p:cNvPicPr preferRelativeResize="0"/>
          <p:nvPr/>
        </p:nvPicPr>
        <p:blipFill rotWithShape="1">
          <a:blip r:embed="rId19">
            <a:alphaModFix/>
          </a:blip>
          <a:srcRect/>
          <a:stretch/>
        </p:blipFill>
        <p:spPr>
          <a:xfrm>
            <a:off x="16545965" y="20356363"/>
            <a:ext cx="4027555" cy="2877984"/>
          </a:xfrm>
          <a:prstGeom prst="rect">
            <a:avLst/>
          </a:prstGeom>
          <a:noFill/>
          <a:ln>
            <a:noFill/>
          </a:ln>
        </p:spPr>
      </p:pic>
      <p:sp>
        <p:nvSpPr>
          <p:cNvPr id="200" name="Google Shape;200;p1"/>
          <p:cNvSpPr txBox="1"/>
          <p:nvPr/>
        </p:nvSpPr>
        <p:spPr>
          <a:xfrm>
            <a:off x="12014756" y="27207344"/>
            <a:ext cx="8915968" cy="694240"/>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Note: The left side is the graph drawn after interpolation of our original data, and the right side is the graph drawn directly with the original data.</a:t>
            </a:r>
            <a:endParaRPr sz="1800">
              <a:solidFill>
                <a:schemeClr val="lt1"/>
              </a:solidFill>
              <a:latin typeface="Arial"/>
              <a:ea typeface="Arial"/>
              <a:cs typeface="Arial"/>
              <a:sym typeface="Arial"/>
            </a:endParaRPr>
          </a:p>
        </p:txBody>
      </p:sp>
      <p:sp>
        <p:nvSpPr>
          <p:cNvPr id="201" name="Google Shape;201;p1"/>
          <p:cNvSpPr txBox="1"/>
          <p:nvPr/>
        </p:nvSpPr>
        <p:spPr>
          <a:xfrm>
            <a:off x="818158" y="20123134"/>
            <a:ext cx="2827838" cy="755795"/>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2000" b="0" u="none">
                <a:solidFill>
                  <a:schemeClr val="lt1"/>
                </a:solidFill>
                <a:latin typeface="Arial"/>
                <a:ea typeface="Arial"/>
                <a:cs typeface="Arial"/>
                <a:sym typeface="Arial"/>
              </a:rPr>
              <a:t> Doppler Shift:</a:t>
            </a:r>
            <a:endParaRPr/>
          </a:p>
          <a:p>
            <a:pPr marL="0" marR="0" lvl="0" indent="0" algn="l" rtl="0">
              <a:spcBef>
                <a:spcPts val="0"/>
              </a:spcBef>
              <a:spcAft>
                <a:spcPts val="0"/>
              </a:spcAft>
              <a:buNone/>
            </a:pPr>
            <a:endParaRPr sz="2000" b="0" u="none">
              <a:solidFill>
                <a:schemeClr val="lt1"/>
              </a:solidFill>
              <a:latin typeface="Arial"/>
              <a:ea typeface="Arial"/>
              <a:cs typeface="Arial"/>
              <a:sym typeface="Arial"/>
            </a:endParaRPr>
          </a:p>
        </p:txBody>
      </p:sp>
      <p:sp>
        <p:nvSpPr>
          <p:cNvPr id="202" name="Google Shape;202;p1"/>
          <p:cNvSpPr txBox="1"/>
          <p:nvPr/>
        </p:nvSpPr>
        <p:spPr>
          <a:xfrm>
            <a:off x="3405563" y="20125814"/>
            <a:ext cx="3344385" cy="448019"/>
          </a:xfrm>
          <a:prstGeom prst="rect">
            <a:avLst/>
          </a:prstGeom>
          <a:noFill/>
          <a:ln>
            <a:noFill/>
          </a:ln>
        </p:spPr>
        <p:txBody>
          <a:bodyPr spcFirstLastPara="1" wrap="square" lIns="138875" tIns="69425" rIns="138875" bIns="69425" anchor="t" anchorCtr="0">
            <a:spAutoFit/>
          </a:bodyPr>
          <a:lstStyle/>
          <a:p>
            <a:pPr marL="0" marR="0" lvl="0" indent="0" algn="l" rtl="0">
              <a:spcBef>
                <a:spcPts val="0"/>
              </a:spcBef>
              <a:spcAft>
                <a:spcPts val="0"/>
              </a:spcAft>
              <a:buNone/>
            </a:pPr>
            <a:r>
              <a:rPr lang="en-US" sz="2000">
                <a:solidFill>
                  <a:schemeClr val="lt1"/>
                </a:solidFill>
                <a:latin typeface="Arial"/>
                <a:ea typeface="Arial"/>
                <a:cs typeface="Arial"/>
                <a:sym typeface="Arial"/>
              </a:rPr>
              <a:t>dBm convert to watts: </a:t>
            </a:r>
            <a:endParaRPr sz="2000">
              <a:solidFill>
                <a:schemeClr val="lt1"/>
              </a:solidFill>
              <a:latin typeface="Arial"/>
              <a:ea typeface="Arial"/>
              <a:cs typeface="Arial"/>
              <a:sym typeface="Arial"/>
            </a:endParaRPr>
          </a:p>
        </p:txBody>
      </p:sp>
      <p:sp>
        <p:nvSpPr>
          <p:cNvPr id="203" name="Google Shape;203;p1"/>
          <p:cNvSpPr txBox="1"/>
          <p:nvPr/>
        </p:nvSpPr>
        <p:spPr>
          <a:xfrm>
            <a:off x="1025508" y="22042023"/>
            <a:ext cx="2746375" cy="324448"/>
          </a:xfrm>
          <a:prstGeom prst="rect">
            <a:avLst/>
          </a:prstGeom>
          <a:noFill/>
          <a:ln>
            <a:noFill/>
          </a:ln>
        </p:spPr>
        <p:txBody>
          <a:bodyPr spcFirstLastPara="1" wrap="square" lIns="0" tIns="16500" rIns="0" bIns="0" anchor="t" anchorCtr="0">
            <a:spAutoFit/>
          </a:bodyPr>
          <a:lstStyle/>
          <a:p>
            <a:pPr marL="12700" marR="0" lvl="0" indent="0" algn="l" rtl="0">
              <a:spcBef>
                <a:spcPts val="0"/>
              </a:spcBef>
              <a:spcAft>
                <a:spcPts val="0"/>
              </a:spcAft>
              <a:buNone/>
            </a:pPr>
            <a:r>
              <a:rPr lang="en-US" sz="2000" b="0" u="none">
                <a:solidFill>
                  <a:schemeClr val="lt1"/>
                </a:solidFill>
                <a:latin typeface="Arial"/>
                <a:ea typeface="Arial"/>
                <a:cs typeface="Arial"/>
                <a:sym typeface="Arial"/>
              </a:rPr>
              <a:t>Main coding:​ </a:t>
            </a:r>
            <a:endParaRPr sz="2000" b="0" u="none">
              <a:solidFill>
                <a:schemeClr val="lt1"/>
              </a:solidFill>
              <a:latin typeface="Arial"/>
              <a:ea typeface="Arial"/>
              <a:cs typeface="Arial"/>
              <a:sym typeface="Arial"/>
            </a:endParaRPr>
          </a:p>
        </p:txBody>
      </p:sp>
      <p:sp>
        <p:nvSpPr>
          <p:cNvPr id="204" name="Google Shape;204;p1"/>
          <p:cNvSpPr/>
          <p:nvPr/>
        </p:nvSpPr>
        <p:spPr>
          <a:xfrm>
            <a:off x="1031292" y="22492973"/>
            <a:ext cx="1397522" cy="476789"/>
          </a:xfrm>
          <a:prstGeom prst="flowChartTerminator">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chemeClr val="lt1"/>
                </a:solidFill>
                <a:latin typeface="Arial"/>
                <a:ea typeface="Arial"/>
                <a:cs typeface="Arial"/>
                <a:sym typeface="Arial"/>
              </a:rPr>
              <a:t>start</a:t>
            </a:r>
            <a:endParaRPr sz="1200" b="0" u="none">
              <a:solidFill>
                <a:schemeClr val="lt1"/>
              </a:solidFill>
              <a:latin typeface="Arial"/>
              <a:ea typeface="Arial"/>
              <a:cs typeface="Arial"/>
              <a:sym typeface="Arial"/>
            </a:endParaRPr>
          </a:p>
        </p:txBody>
      </p:sp>
      <p:sp>
        <p:nvSpPr>
          <p:cNvPr id="205" name="Google Shape;205;p1"/>
          <p:cNvSpPr/>
          <p:nvPr/>
        </p:nvSpPr>
        <p:spPr>
          <a:xfrm>
            <a:off x="2771485" y="22492972"/>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fopen(Arduino)</a:t>
            </a:r>
            <a:endParaRPr sz="1200" b="0" u="none">
              <a:solidFill>
                <a:schemeClr val="lt1"/>
              </a:solidFill>
              <a:latin typeface="Arial"/>
              <a:ea typeface="Arial"/>
              <a:cs typeface="Arial"/>
              <a:sym typeface="Arial"/>
            </a:endParaRPr>
          </a:p>
        </p:txBody>
      </p:sp>
      <p:sp>
        <p:nvSpPr>
          <p:cNvPr id="206" name="Google Shape;206;p1"/>
          <p:cNvSpPr/>
          <p:nvPr/>
        </p:nvSpPr>
        <p:spPr>
          <a:xfrm>
            <a:off x="4512688" y="22492972"/>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chemeClr val="lt1"/>
                </a:solidFill>
                <a:latin typeface="Arial"/>
                <a:ea typeface="Arial"/>
                <a:cs typeface="Arial"/>
                <a:sym typeface="Arial"/>
              </a:rPr>
              <a:t>Setting SDR parameters</a:t>
            </a:r>
            <a:endParaRPr sz="1800" b="0" u="none">
              <a:solidFill>
                <a:schemeClr val="lt1"/>
              </a:solidFill>
              <a:latin typeface="Arial"/>
              <a:ea typeface="Arial"/>
              <a:cs typeface="Arial"/>
              <a:sym typeface="Arial"/>
            </a:endParaRPr>
          </a:p>
        </p:txBody>
      </p:sp>
      <p:sp>
        <p:nvSpPr>
          <p:cNvPr id="207" name="Google Shape;207;p1"/>
          <p:cNvSpPr/>
          <p:nvPr/>
        </p:nvSpPr>
        <p:spPr>
          <a:xfrm>
            <a:off x="5921921" y="22582044"/>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08" name="Google Shape;208;p1"/>
          <p:cNvSpPr/>
          <p:nvPr/>
        </p:nvSpPr>
        <p:spPr>
          <a:xfrm>
            <a:off x="6254901" y="22492970"/>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br>
              <a:rPr lang="en-US" sz="1800" b="0" u="none">
                <a:solidFill>
                  <a:schemeClr val="lt1"/>
                </a:solidFill>
                <a:latin typeface="Arial"/>
                <a:ea typeface="Arial"/>
                <a:cs typeface="Arial"/>
                <a:sym typeface="Arial"/>
              </a:rPr>
            </a:br>
            <a:r>
              <a:rPr lang="en-US" sz="1200" b="0" u="none">
                <a:solidFill>
                  <a:schemeClr val="lt1"/>
                </a:solidFill>
                <a:latin typeface="Arial"/>
                <a:ea typeface="Arial"/>
                <a:cs typeface="Arial"/>
                <a:sym typeface="Arial"/>
              </a:rPr>
              <a:t>Run the </a:t>
            </a:r>
            <a:r>
              <a:rPr lang="en-US" sz="1200" b="0" u="none">
                <a:solidFill>
                  <a:srgbClr val="FFFFFF"/>
                </a:solidFill>
                <a:latin typeface="Arial"/>
                <a:ea typeface="Arial"/>
                <a:cs typeface="Arial"/>
                <a:sym typeface="Arial"/>
              </a:rPr>
              <a:t>loop</a:t>
            </a:r>
            <a:endParaRPr sz="1800" b="0" u="none">
              <a:solidFill>
                <a:srgbClr val="FFFFFF"/>
              </a:solidFill>
              <a:latin typeface="Arial"/>
              <a:ea typeface="Arial"/>
              <a:cs typeface="Arial"/>
              <a:sym typeface="Arial"/>
            </a:endParaRPr>
          </a:p>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09" name="Google Shape;209;p1"/>
          <p:cNvSpPr/>
          <p:nvPr/>
        </p:nvSpPr>
        <p:spPr>
          <a:xfrm>
            <a:off x="6268684" y="23443325"/>
            <a:ext cx="1307005" cy="791534"/>
          </a:xfrm>
          <a:prstGeom prst="flowChartDecision">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Output a, b, c​</a:t>
            </a:r>
            <a:endParaRPr sz="1200" b="0" u="none">
              <a:solidFill>
                <a:schemeClr val="lt1"/>
              </a:solidFill>
              <a:latin typeface="Arial"/>
              <a:ea typeface="Arial"/>
              <a:cs typeface="Arial"/>
              <a:sym typeface="Arial"/>
            </a:endParaRPr>
          </a:p>
        </p:txBody>
      </p:sp>
      <p:sp>
        <p:nvSpPr>
          <p:cNvPr id="210" name="Google Shape;210;p1"/>
          <p:cNvSpPr/>
          <p:nvPr/>
        </p:nvSpPr>
        <p:spPr>
          <a:xfrm>
            <a:off x="6306964" y="24766040"/>
            <a:ext cx="1397522" cy="476789"/>
          </a:xfrm>
          <a:prstGeom prst="flowChartTerminator">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chemeClr val="lt1"/>
                </a:solidFill>
                <a:latin typeface="Arial"/>
                <a:ea typeface="Arial"/>
                <a:cs typeface="Arial"/>
                <a:sym typeface="Arial"/>
              </a:rPr>
              <a:t>finish</a:t>
            </a:r>
            <a:endParaRPr sz="1200" b="0" u="none">
              <a:solidFill>
                <a:schemeClr val="lt1"/>
              </a:solidFill>
              <a:latin typeface="Arial"/>
              <a:ea typeface="Arial"/>
              <a:cs typeface="Arial"/>
              <a:sym typeface="Arial"/>
            </a:endParaRPr>
          </a:p>
        </p:txBody>
      </p:sp>
      <p:sp>
        <p:nvSpPr>
          <p:cNvPr id="211" name="Google Shape;211;p1"/>
          <p:cNvSpPr/>
          <p:nvPr/>
        </p:nvSpPr>
        <p:spPr>
          <a:xfrm>
            <a:off x="4532957" y="23574392"/>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Arduino gets "b"</a:t>
            </a:r>
            <a:endParaRPr sz="1800" b="0" u="none">
              <a:solidFill>
                <a:schemeClr val="lt1"/>
              </a:solidFill>
              <a:latin typeface="Arial"/>
              <a:ea typeface="Arial"/>
              <a:cs typeface="Arial"/>
              <a:sym typeface="Arial"/>
            </a:endParaRPr>
          </a:p>
        </p:txBody>
      </p:sp>
      <p:sp>
        <p:nvSpPr>
          <p:cNvPr id="212" name="Google Shape;212;p1"/>
          <p:cNvSpPr/>
          <p:nvPr/>
        </p:nvSpPr>
        <p:spPr>
          <a:xfrm>
            <a:off x="4533033" y="24131488"/>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Arduino gets "c"</a:t>
            </a:r>
            <a:endParaRPr sz="1800" b="0" u="none">
              <a:solidFill>
                <a:schemeClr val="lt1"/>
              </a:solidFill>
              <a:latin typeface="Arial"/>
              <a:ea typeface="Arial"/>
              <a:cs typeface="Arial"/>
              <a:sym typeface="Arial"/>
            </a:endParaRPr>
          </a:p>
        </p:txBody>
      </p:sp>
      <p:sp>
        <p:nvSpPr>
          <p:cNvPr id="213" name="Google Shape;213;p1"/>
          <p:cNvSpPr/>
          <p:nvPr/>
        </p:nvSpPr>
        <p:spPr>
          <a:xfrm>
            <a:off x="4506704" y="23017295"/>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Arduino gets "a"</a:t>
            </a:r>
            <a:endParaRPr sz="1800" b="0" u="none">
              <a:solidFill>
                <a:schemeClr val="lt1"/>
              </a:solidFill>
              <a:latin typeface="Arial"/>
              <a:ea typeface="Arial"/>
              <a:cs typeface="Arial"/>
              <a:sym typeface="Arial"/>
            </a:endParaRPr>
          </a:p>
        </p:txBody>
      </p:sp>
      <p:sp>
        <p:nvSpPr>
          <p:cNvPr id="214" name="Google Shape;214;p1"/>
          <p:cNvSpPr/>
          <p:nvPr/>
        </p:nvSpPr>
        <p:spPr>
          <a:xfrm>
            <a:off x="2744083" y="23050082"/>
            <a:ext cx="1436843"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Horizontal</a:t>
            </a:r>
            <a:endParaRPr sz="1200" b="0" u="none">
              <a:solidFill>
                <a:srgbClr val="FFFFFF"/>
              </a:solidFill>
              <a:latin typeface="Arial"/>
              <a:ea typeface="Arial"/>
              <a:cs typeface="Arial"/>
              <a:sym typeface="Arial"/>
            </a:endParaRPr>
          </a:p>
          <a:p>
            <a:pPr marL="0" marR="0" lvl="0" indent="0" algn="ctr" rtl="0">
              <a:spcBef>
                <a:spcPts val="0"/>
              </a:spcBef>
              <a:spcAft>
                <a:spcPts val="0"/>
              </a:spcAft>
              <a:buNone/>
            </a:pPr>
            <a:r>
              <a:rPr lang="en-US" sz="1200" b="0" u="none">
                <a:solidFill>
                  <a:srgbClr val="FFFFFF"/>
                </a:solidFill>
                <a:latin typeface="Arial"/>
                <a:ea typeface="Arial"/>
                <a:cs typeface="Arial"/>
                <a:sym typeface="Arial"/>
              </a:rPr>
              <a:t>motor clockwise</a:t>
            </a:r>
            <a:endParaRPr sz="1200" b="0" u="none">
              <a:solidFill>
                <a:schemeClr val="lt1"/>
              </a:solidFill>
              <a:latin typeface="Arial"/>
              <a:ea typeface="Arial"/>
              <a:cs typeface="Arial"/>
              <a:sym typeface="Arial"/>
            </a:endParaRPr>
          </a:p>
        </p:txBody>
      </p:sp>
      <p:sp>
        <p:nvSpPr>
          <p:cNvPr id="215" name="Google Shape;215;p1"/>
          <p:cNvSpPr/>
          <p:nvPr/>
        </p:nvSpPr>
        <p:spPr>
          <a:xfrm>
            <a:off x="2782251" y="23574392"/>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Horizontal motor reverse</a:t>
            </a:r>
            <a:endParaRPr sz="1800" b="0" u="none">
              <a:solidFill>
                <a:schemeClr val="lt1"/>
              </a:solidFill>
              <a:latin typeface="Arial"/>
              <a:ea typeface="Arial"/>
              <a:cs typeface="Arial"/>
              <a:sym typeface="Arial"/>
            </a:endParaRPr>
          </a:p>
        </p:txBody>
      </p:sp>
      <p:sp>
        <p:nvSpPr>
          <p:cNvPr id="216" name="Google Shape;216;p1"/>
          <p:cNvSpPr/>
          <p:nvPr/>
        </p:nvSpPr>
        <p:spPr>
          <a:xfrm>
            <a:off x="2787638" y="24131488"/>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Vertical motor clockwise</a:t>
            </a:r>
            <a:endParaRPr sz="1800" b="0" u="none">
              <a:solidFill>
                <a:schemeClr val="lt1"/>
              </a:solidFill>
              <a:latin typeface="Arial"/>
              <a:ea typeface="Arial"/>
              <a:cs typeface="Arial"/>
              <a:sym typeface="Arial"/>
            </a:endParaRPr>
          </a:p>
        </p:txBody>
      </p:sp>
      <p:sp>
        <p:nvSpPr>
          <p:cNvPr id="217" name="Google Shape;217;p1"/>
          <p:cNvSpPr/>
          <p:nvPr/>
        </p:nvSpPr>
        <p:spPr>
          <a:xfrm>
            <a:off x="1059391" y="23574392"/>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Matlab confirm</a:t>
            </a:r>
            <a:endParaRPr sz="1800" b="0" u="none">
              <a:solidFill>
                <a:schemeClr val="lt1"/>
              </a:solidFill>
              <a:latin typeface="Arial"/>
              <a:ea typeface="Arial"/>
              <a:cs typeface="Arial"/>
              <a:sym typeface="Arial"/>
            </a:endParaRPr>
          </a:p>
        </p:txBody>
      </p:sp>
      <p:sp>
        <p:nvSpPr>
          <p:cNvPr id="218" name="Google Shape;218;p1"/>
          <p:cNvSpPr/>
          <p:nvPr/>
        </p:nvSpPr>
        <p:spPr>
          <a:xfrm>
            <a:off x="1087590" y="24786894"/>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br>
              <a:rPr lang="en-US" sz="1800" b="0" u="none">
                <a:solidFill>
                  <a:schemeClr val="lt1"/>
                </a:solidFill>
                <a:latin typeface="Arial"/>
                <a:ea typeface="Arial"/>
                <a:cs typeface="Arial"/>
                <a:sym typeface="Arial"/>
              </a:rPr>
            </a:br>
            <a:r>
              <a:rPr lang="en-US" sz="1200" b="0" u="none">
                <a:solidFill>
                  <a:schemeClr val="lt1"/>
                </a:solidFill>
                <a:latin typeface="Arial"/>
                <a:ea typeface="Arial"/>
                <a:cs typeface="Arial"/>
                <a:sym typeface="Arial"/>
              </a:rPr>
              <a:t>Run the  </a:t>
            </a:r>
            <a:r>
              <a:rPr lang="en-US" sz="1200" b="0" u="none">
                <a:solidFill>
                  <a:srgbClr val="FFFFFF"/>
                </a:solidFill>
                <a:latin typeface="Arial"/>
                <a:ea typeface="Arial"/>
                <a:cs typeface="Arial"/>
                <a:sym typeface="Arial"/>
              </a:rPr>
              <a:t>loop</a:t>
            </a:r>
            <a:endParaRPr sz="1800" b="0" u="none">
              <a:solidFill>
                <a:srgbClr val="FFFFFF"/>
              </a:solidFill>
              <a:latin typeface="Arial"/>
              <a:ea typeface="Arial"/>
              <a:cs typeface="Arial"/>
              <a:sym typeface="Arial"/>
            </a:endParaRPr>
          </a:p>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19" name="Google Shape;219;p1"/>
          <p:cNvSpPr/>
          <p:nvPr/>
        </p:nvSpPr>
        <p:spPr>
          <a:xfrm>
            <a:off x="2860567" y="24786894"/>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rgbClr val="FFFFFF"/>
                </a:solidFill>
                <a:latin typeface="Arial"/>
                <a:ea typeface="Arial"/>
                <a:cs typeface="Arial"/>
                <a:sym typeface="Arial"/>
              </a:rPr>
              <a:t>Storage of data</a:t>
            </a:r>
            <a:endParaRPr sz="1800" b="0" u="none">
              <a:solidFill>
                <a:schemeClr val="lt1"/>
              </a:solidFill>
              <a:latin typeface="Arial"/>
              <a:ea typeface="Arial"/>
              <a:cs typeface="Arial"/>
              <a:sym typeface="Arial"/>
            </a:endParaRPr>
          </a:p>
        </p:txBody>
      </p:sp>
      <p:sp>
        <p:nvSpPr>
          <p:cNvPr id="220" name="Google Shape;220;p1"/>
          <p:cNvSpPr/>
          <p:nvPr/>
        </p:nvSpPr>
        <p:spPr>
          <a:xfrm>
            <a:off x="4569071" y="24786894"/>
            <a:ext cx="1397522" cy="476789"/>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u="none">
                <a:solidFill>
                  <a:schemeClr val="lt1"/>
                </a:solidFill>
                <a:latin typeface="Arial"/>
                <a:ea typeface="Arial"/>
                <a:cs typeface="Arial"/>
                <a:sym typeface="Arial"/>
              </a:rPr>
              <a:t>fclose(Arduino)</a:t>
            </a:r>
            <a:endParaRPr/>
          </a:p>
        </p:txBody>
      </p:sp>
      <p:sp>
        <p:nvSpPr>
          <p:cNvPr id="221" name="Google Shape;221;p1"/>
          <p:cNvSpPr/>
          <p:nvPr/>
        </p:nvSpPr>
        <p:spPr>
          <a:xfrm rot="-9004556">
            <a:off x="5961378" y="23289407"/>
            <a:ext cx="526459"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2" name="Google Shape;222;p1"/>
          <p:cNvSpPr/>
          <p:nvPr/>
        </p:nvSpPr>
        <p:spPr>
          <a:xfrm rot="-8414525">
            <a:off x="2426725" y="24066338"/>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3" name="Google Shape;223;p1"/>
          <p:cNvSpPr/>
          <p:nvPr/>
        </p:nvSpPr>
        <p:spPr>
          <a:xfrm rot="10800000">
            <a:off x="4227154" y="23674570"/>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4" name="Google Shape;224;p1"/>
          <p:cNvSpPr/>
          <p:nvPr/>
        </p:nvSpPr>
        <p:spPr>
          <a:xfrm rot="10800000">
            <a:off x="4205232" y="23112865"/>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5" name="Google Shape;225;p1"/>
          <p:cNvSpPr/>
          <p:nvPr/>
        </p:nvSpPr>
        <p:spPr>
          <a:xfrm rot="8028193">
            <a:off x="2426724" y="23332767"/>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6" name="Google Shape;226;p1"/>
          <p:cNvSpPr/>
          <p:nvPr/>
        </p:nvSpPr>
        <p:spPr>
          <a:xfrm rot="5400000">
            <a:off x="6780801" y="23094908"/>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7" name="Google Shape;227;p1"/>
          <p:cNvSpPr/>
          <p:nvPr/>
        </p:nvSpPr>
        <p:spPr>
          <a:xfrm rot="10800000">
            <a:off x="5956462" y="23674570"/>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8" name="Google Shape;228;p1"/>
          <p:cNvSpPr/>
          <p:nvPr/>
        </p:nvSpPr>
        <p:spPr>
          <a:xfrm rot="10800000">
            <a:off x="2461464" y="23697389"/>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29" name="Google Shape;229;p1"/>
          <p:cNvSpPr/>
          <p:nvPr/>
        </p:nvSpPr>
        <p:spPr>
          <a:xfrm>
            <a:off x="2454730" y="22589223"/>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0" name="Google Shape;230;p1"/>
          <p:cNvSpPr/>
          <p:nvPr/>
        </p:nvSpPr>
        <p:spPr>
          <a:xfrm>
            <a:off x="4176657" y="22582044"/>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1" name="Google Shape;231;p1"/>
          <p:cNvSpPr/>
          <p:nvPr/>
        </p:nvSpPr>
        <p:spPr>
          <a:xfrm rot="8885903">
            <a:off x="5977330" y="24101252"/>
            <a:ext cx="526459"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2" name="Google Shape;232;p1"/>
          <p:cNvSpPr/>
          <p:nvPr/>
        </p:nvSpPr>
        <p:spPr>
          <a:xfrm>
            <a:off x="5975481" y="24866425"/>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3" name="Google Shape;233;p1"/>
          <p:cNvSpPr/>
          <p:nvPr/>
        </p:nvSpPr>
        <p:spPr>
          <a:xfrm rot="10800000">
            <a:off x="4227155" y="24226389"/>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4" name="Google Shape;234;p1"/>
          <p:cNvSpPr/>
          <p:nvPr/>
        </p:nvSpPr>
        <p:spPr>
          <a:xfrm>
            <a:off x="2493100" y="24903692"/>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5" name="Google Shape;235;p1"/>
          <p:cNvSpPr/>
          <p:nvPr/>
        </p:nvSpPr>
        <p:spPr>
          <a:xfrm>
            <a:off x="4254895" y="24895992"/>
            <a:ext cx="28623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6" name="Google Shape;236;p1"/>
          <p:cNvSpPr/>
          <p:nvPr/>
        </p:nvSpPr>
        <p:spPr>
          <a:xfrm rot="5400000">
            <a:off x="1443267" y="24263266"/>
            <a:ext cx="645658" cy="286986"/>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200" b="0" u="none">
              <a:solidFill>
                <a:schemeClr val="lt1"/>
              </a:solidFill>
              <a:latin typeface="Arial"/>
              <a:ea typeface="Arial"/>
              <a:cs typeface="Arial"/>
              <a:sym typeface="Arial"/>
            </a:endParaRPr>
          </a:p>
        </p:txBody>
      </p:sp>
      <p:sp>
        <p:nvSpPr>
          <p:cNvPr id="237" name="Google Shape;237;p1"/>
          <p:cNvSpPr/>
          <p:nvPr/>
        </p:nvSpPr>
        <p:spPr>
          <a:xfrm>
            <a:off x="896615" y="25425055"/>
            <a:ext cx="169665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Arial"/>
                <a:ea typeface="Arial"/>
                <a:cs typeface="Arial"/>
                <a:sym typeface="Arial"/>
              </a:rPr>
              <a:t>Belt size:</a:t>
            </a:r>
            <a:endParaRPr sz="2000">
              <a:solidFill>
                <a:schemeClr val="lt1"/>
              </a:solidFill>
              <a:latin typeface="Arial"/>
              <a:ea typeface="Arial"/>
              <a:cs typeface="Arial"/>
              <a:sym typeface="Arial"/>
            </a:endParaRPr>
          </a:p>
        </p:txBody>
      </p:sp>
      <p:graphicFrame>
        <p:nvGraphicFramePr>
          <p:cNvPr id="238" name="Google Shape;238;p1"/>
          <p:cNvGraphicFramePr/>
          <p:nvPr/>
        </p:nvGraphicFramePr>
        <p:xfrm>
          <a:off x="949438" y="25844369"/>
          <a:ext cx="6390350" cy="1152675"/>
        </p:xfrm>
        <a:graphic>
          <a:graphicData uri="http://schemas.openxmlformats.org/drawingml/2006/table">
            <a:tbl>
              <a:tblPr firstRow="1" bandRow="1">
                <a:noFill/>
                <a:tableStyleId>{45161C6D-4F3E-4231-B449-B6AB9F574B54}</a:tableStyleId>
              </a:tblPr>
              <a:tblGrid>
                <a:gridCol w="1693925">
                  <a:extLst>
                    <a:ext uri="{9D8B030D-6E8A-4147-A177-3AD203B41FA5}">
                      <a16:colId xmlns:a16="http://schemas.microsoft.com/office/drawing/2014/main" val="20000"/>
                    </a:ext>
                  </a:extLst>
                </a:gridCol>
                <a:gridCol w="1693925">
                  <a:extLst>
                    <a:ext uri="{9D8B030D-6E8A-4147-A177-3AD203B41FA5}">
                      <a16:colId xmlns:a16="http://schemas.microsoft.com/office/drawing/2014/main" val="20001"/>
                    </a:ext>
                  </a:extLst>
                </a:gridCol>
                <a:gridCol w="1046925">
                  <a:extLst>
                    <a:ext uri="{9D8B030D-6E8A-4147-A177-3AD203B41FA5}">
                      <a16:colId xmlns:a16="http://schemas.microsoft.com/office/drawing/2014/main" val="20002"/>
                    </a:ext>
                  </a:extLst>
                </a:gridCol>
                <a:gridCol w="1955575">
                  <a:extLst>
                    <a:ext uri="{9D8B030D-6E8A-4147-A177-3AD203B41FA5}">
                      <a16:colId xmlns:a16="http://schemas.microsoft.com/office/drawing/2014/main" val="20003"/>
                    </a:ext>
                  </a:extLst>
                </a:gridCol>
              </a:tblGrid>
              <a:tr h="384225">
                <a:tc>
                  <a:txBody>
                    <a:bodyPr/>
                    <a:lstStyle/>
                    <a:p>
                      <a:pPr marL="0" marR="0" lvl="0" indent="0" algn="l" rtl="0">
                        <a:spcBef>
                          <a:spcPts val="0"/>
                        </a:spcBef>
                        <a:spcAft>
                          <a:spcPts val="0"/>
                        </a:spcAft>
                        <a:buNone/>
                      </a:pPr>
                      <a:endParaRPr sz="180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latin typeface="Arial"/>
                          <a:ea typeface="Arial"/>
                          <a:cs typeface="Arial"/>
                          <a:sym typeface="Arial"/>
                        </a:rPr>
                        <a:t>Specification</a:t>
                      </a:r>
                      <a:endParaRPr sz="180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latin typeface="Arial"/>
                          <a:ea typeface="Arial"/>
                          <a:cs typeface="Arial"/>
                          <a:sym typeface="Arial"/>
                        </a:rPr>
                        <a:t>Length</a:t>
                      </a:r>
                      <a:endParaRPr sz="1800">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latin typeface="Arial"/>
                          <a:ea typeface="Arial"/>
                          <a:cs typeface="Arial"/>
                          <a:sym typeface="Arial"/>
                        </a:rPr>
                        <a:t>Number of teeth</a:t>
                      </a:r>
                      <a:endParaRPr sz="1800">
                        <a:latin typeface="Arial"/>
                        <a:ea typeface="Arial"/>
                        <a:cs typeface="Arial"/>
                        <a:sym typeface="Arial"/>
                      </a:endParaRPr>
                    </a:p>
                  </a:txBody>
                  <a:tcPr marL="91450" marR="91450" marT="45725" marB="45725"/>
                </a:tc>
                <a:extLst>
                  <a:ext uri="{0D108BD9-81ED-4DB2-BD59-A6C34878D82A}">
                    <a16:rowId xmlns:a16="http://schemas.microsoft.com/office/drawing/2014/main" val="10000"/>
                  </a:ext>
                </a:extLst>
              </a:tr>
              <a:tr h="384225">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Main belt</a:t>
                      </a:r>
                      <a:endParaRPr sz="1800">
                        <a:solidFill>
                          <a:schemeClr val="lt1"/>
                        </a:solidFill>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1500-3M</a:t>
                      </a:r>
                      <a:endParaRPr sz="1800">
                        <a:solidFill>
                          <a:schemeClr val="lt1"/>
                        </a:solidFill>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1500</a:t>
                      </a:r>
                      <a:endParaRPr sz="1800">
                        <a:solidFill>
                          <a:schemeClr val="lt1"/>
                        </a:solidFill>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500</a:t>
                      </a:r>
                      <a:endParaRPr sz="1800">
                        <a:solidFill>
                          <a:schemeClr val="lt1"/>
                        </a:solidFill>
                        <a:latin typeface="Arial"/>
                        <a:ea typeface="Arial"/>
                        <a:cs typeface="Arial"/>
                        <a:sym typeface="Arial"/>
                      </a:endParaRPr>
                    </a:p>
                  </a:txBody>
                  <a:tcPr marL="91450" marR="91450" marT="45725" marB="45725"/>
                </a:tc>
                <a:extLst>
                  <a:ext uri="{0D108BD9-81ED-4DB2-BD59-A6C34878D82A}">
                    <a16:rowId xmlns:a16="http://schemas.microsoft.com/office/drawing/2014/main" val="10001"/>
                  </a:ext>
                </a:extLst>
              </a:tr>
              <a:tr h="384225">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Auxiliary belt</a:t>
                      </a:r>
                      <a:endParaRPr sz="1800">
                        <a:solidFill>
                          <a:schemeClr val="lt1"/>
                        </a:solidFill>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1233-3M</a:t>
                      </a:r>
                      <a:endParaRPr sz="1800">
                        <a:solidFill>
                          <a:schemeClr val="lt1"/>
                        </a:solidFill>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1233</a:t>
                      </a:r>
                      <a:endParaRPr sz="1800">
                        <a:solidFill>
                          <a:schemeClr val="lt1"/>
                        </a:solidFill>
                        <a:latin typeface="Arial"/>
                        <a:ea typeface="Arial"/>
                        <a:cs typeface="Arial"/>
                        <a:sym typeface="Arial"/>
                      </a:endParaRPr>
                    </a:p>
                  </a:txBody>
                  <a:tcPr marL="91450" marR="91450" marT="45725" marB="45725"/>
                </a:tc>
                <a:tc>
                  <a:txBody>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411</a:t>
                      </a:r>
                      <a:endParaRPr sz="1800">
                        <a:solidFill>
                          <a:schemeClr val="lt1"/>
                        </a:solidFill>
                        <a:latin typeface="Arial"/>
                        <a:ea typeface="Arial"/>
                        <a:cs typeface="Arial"/>
                        <a:sym typeface="Arial"/>
                      </a:endParaRPr>
                    </a:p>
                  </a:txBody>
                  <a:tcPr marL="91450" marR="91450" marT="45725" marB="45725"/>
                </a:tc>
                <a:extLst>
                  <a:ext uri="{0D108BD9-81ED-4DB2-BD59-A6C34878D82A}">
                    <a16:rowId xmlns:a16="http://schemas.microsoft.com/office/drawing/2014/main" val="10002"/>
                  </a:ext>
                </a:extLst>
              </a:tr>
            </a:tbl>
          </a:graphicData>
        </a:graphic>
      </p:graphicFrame>
      <p:sp>
        <p:nvSpPr>
          <p:cNvPr id="239" name="Google Shape;239;p1"/>
          <p:cNvSpPr txBox="1"/>
          <p:nvPr/>
        </p:nvSpPr>
        <p:spPr>
          <a:xfrm>
            <a:off x="1122672" y="20657155"/>
            <a:ext cx="1464312" cy="892232"/>
          </a:xfrm>
          <a:prstGeom prst="rect">
            <a:avLst/>
          </a:prstGeom>
          <a:blipFill rotWithShape="1">
            <a:blip r:embed="rId20">
              <a:alphaModFix/>
            </a:blip>
            <a:stretch>
              <a:fillRect l="-4166"/>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709">
                <a:latin typeface="Arial"/>
                <a:ea typeface="Arial"/>
                <a:cs typeface="Arial"/>
                <a:sym typeface="Arial"/>
              </a:rPr>
              <a:t> </a:t>
            </a:r>
            <a:endParaRPr/>
          </a:p>
        </p:txBody>
      </p:sp>
      <p:sp>
        <p:nvSpPr>
          <p:cNvPr id="240" name="Google Shape;240;p1"/>
          <p:cNvSpPr/>
          <p:nvPr/>
        </p:nvSpPr>
        <p:spPr>
          <a:xfrm>
            <a:off x="3449401" y="20476450"/>
            <a:ext cx="3998466" cy="668581"/>
          </a:xfrm>
          <a:prstGeom prst="rect">
            <a:avLst/>
          </a:prstGeom>
          <a:blipFill rotWithShape="1">
            <a:blip r:embed="rId21">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709">
                <a:latin typeface="Arial"/>
                <a:ea typeface="Arial"/>
                <a:cs typeface="Arial"/>
                <a:sym typeface="Arial"/>
              </a:rPr>
              <a:t> </a:t>
            </a:r>
            <a:endParaRPr/>
          </a:p>
        </p:txBody>
      </p:sp>
      <p:sp>
        <p:nvSpPr>
          <p:cNvPr id="241" name="Google Shape;241;p1"/>
          <p:cNvSpPr/>
          <p:nvPr/>
        </p:nvSpPr>
        <p:spPr>
          <a:xfrm>
            <a:off x="3470246" y="21117038"/>
            <a:ext cx="2323072" cy="569708"/>
          </a:xfrm>
          <a:prstGeom prst="rect">
            <a:avLst/>
          </a:prstGeom>
          <a:blipFill rotWithShape="1">
            <a:blip r:embed="rId22">
              <a:alphaModFix/>
            </a:blip>
            <a:stretch>
              <a:fillRect l="-2624" b="-5317"/>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709">
                <a:latin typeface="Arial"/>
                <a:ea typeface="Arial"/>
                <a:cs typeface="Arial"/>
                <a:sym typeface="Arial"/>
              </a:rPr>
              <a:t> </a:t>
            </a:r>
            <a:endParaRPr/>
          </a:p>
        </p:txBody>
      </p:sp>
      <p:sp>
        <p:nvSpPr>
          <p:cNvPr id="242" name="Google Shape;242;p1"/>
          <p:cNvSpPr/>
          <p:nvPr/>
        </p:nvSpPr>
        <p:spPr>
          <a:xfrm>
            <a:off x="3475178" y="21685652"/>
            <a:ext cx="2524281" cy="501740"/>
          </a:xfrm>
          <a:prstGeom prst="rect">
            <a:avLst/>
          </a:prstGeom>
          <a:blipFill rotWithShape="1">
            <a:blip r:embed="rId23">
              <a:alphaModFix/>
            </a:blip>
            <a:stretch>
              <a:fillRect l="-2414" b="-20481"/>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709">
                <a:latin typeface="Arial"/>
                <a:ea typeface="Arial"/>
                <a:cs typeface="Arial"/>
                <a:sym typeface="Arial"/>
              </a:rPr>
              <a:t> </a:t>
            </a:r>
            <a:endParaRPr/>
          </a:p>
        </p:txBody>
      </p:sp>
      <p:sp>
        <p:nvSpPr>
          <p:cNvPr id="243" name="Google Shape;243;p1"/>
          <p:cNvSpPr txBox="1"/>
          <p:nvPr/>
        </p:nvSpPr>
        <p:spPr>
          <a:xfrm>
            <a:off x="12197052" y="23406146"/>
            <a:ext cx="5833772" cy="343350"/>
          </a:xfrm>
          <a:prstGeom prst="rect">
            <a:avLst/>
          </a:prstGeom>
          <a:noFill/>
          <a:ln>
            <a:noFill/>
          </a:ln>
        </p:spPr>
        <p:txBody>
          <a:bodyPr spcFirstLastPara="1" wrap="square" lIns="0" tIns="19275" rIns="0" bIns="0" anchor="t" anchorCtr="0">
            <a:spAutoFit/>
          </a:bodyPr>
          <a:lstStyle/>
          <a:p>
            <a:pPr marL="19290" marR="7716" lvl="0" indent="0" algn="just" rtl="0">
              <a:lnSpc>
                <a:spcPct val="115399"/>
              </a:lnSpc>
              <a:spcBef>
                <a:spcPts val="0"/>
              </a:spcBef>
              <a:spcAft>
                <a:spcPts val="0"/>
              </a:spcAft>
              <a:buNone/>
            </a:pPr>
            <a:r>
              <a:rPr lang="en-US" sz="2000" b="0" u="none">
                <a:solidFill>
                  <a:srgbClr val="FFFFFF"/>
                </a:solidFill>
                <a:latin typeface="Arial"/>
                <a:ea typeface="Arial"/>
                <a:cs typeface="Arial"/>
                <a:sym typeface="Arial"/>
              </a:rPr>
              <a:t>The graph of velocity: </a:t>
            </a:r>
            <a:endParaRPr/>
          </a:p>
        </p:txBody>
      </p:sp>
      <p:sp>
        <p:nvSpPr>
          <p:cNvPr id="244" name="Google Shape;244;p1"/>
          <p:cNvSpPr/>
          <p:nvPr/>
        </p:nvSpPr>
        <p:spPr>
          <a:xfrm rot="6848191">
            <a:off x="14769906" y="4910833"/>
            <a:ext cx="391378" cy="1213503"/>
          </a:xfrm>
          <a:prstGeom prst="upArrow">
            <a:avLst>
              <a:gd name="adj1" fmla="val 50000"/>
              <a:gd name="adj2" fmla="val 5000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245" name="Google Shape;245;p1"/>
          <p:cNvSpPr txBox="1"/>
          <p:nvPr/>
        </p:nvSpPr>
        <p:spPr>
          <a:xfrm>
            <a:off x="13961839" y="4723687"/>
            <a:ext cx="1152099"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lt1"/>
                </a:solidFill>
                <a:latin typeface="Arial"/>
                <a:ea typeface="Arial"/>
                <a:cs typeface="Arial"/>
                <a:sym typeface="Arial"/>
              </a:rPr>
              <a:t>Merak</a:t>
            </a:r>
            <a:endParaRPr sz="2000">
              <a:solidFill>
                <a:schemeClr val="lt1"/>
              </a:solidFill>
              <a:latin typeface="Arial"/>
              <a:ea typeface="Arial"/>
              <a:cs typeface="Arial"/>
              <a:sym typeface="Arial"/>
            </a:endParaRPr>
          </a:p>
        </p:txBody>
      </p:sp>
      <p:sp>
        <p:nvSpPr>
          <p:cNvPr id="246" name="Google Shape;246;p1"/>
          <p:cNvSpPr/>
          <p:nvPr/>
        </p:nvSpPr>
        <p:spPr>
          <a:xfrm rot="-6300695">
            <a:off x="7149232" y="26739771"/>
            <a:ext cx="563223" cy="1599669"/>
          </a:xfrm>
          <a:prstGeom prst="upArrow">
            <a:avLst>
              <a:gd name="adj1" fmla="val 50000"/>
              <a:gd name="adj2" fmla="val 50000"/>
            </a:avLst>
          </a:prstGeom>
          <a:solidFill>
            <a:srgbClr val="FFFF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247" name="Google Shape;247;p1"/>
          <p:cNvSpPr/>
          <p:nvPr/>
        </p:nvSpPr>
        <p:spPr>
          <a:xfrm>
            <a:off x="7374286" y="25724908"/>
            <a:ext cx="771016" cy="337551"/>
          </a:xfrm>
          <a:prstGeom prst="leftArrow">
            <a:avLst>
              <a:gd name="adj1" fmla="val 50000"/>
              <a:gd name="adj2" fmla="val 50000"/>
            </a:avLst>
          </a:prstGeom>
          <a:solidFill>
            <a:srgbClr val="0070C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709">
              <a:solidFill>
                <a:schemeClr val="lt1"/>
              </a:solidFill>
              <a:latin typeface="Arial"/>
              <a:ea typeface="Arial"/>
              <a:cs typeface="Arial"/>
              <a:sym typeface="Arial"/>
            </a:endParaRPr>
          </a:p>
        </p:txBody>
      </p:sp>
      <p:sp>
        <p:nvSpPr>
          <p:cNvPr id="248" name="Google Shape;248;p1"/>
          <p:cNvSpPr txBox="1"/>
          <p:nvPr/>
        </p:nvSpPr>
        <p:spPr>
          <a:xfrm>
            <a:off x="16539392" y="27943900"/>
            <a:ext cx="2861252"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a:solidFill>
                  <a:schemeClr val="lt1"/>
                </a:solidFill>
                <a:latin typeface="Arial"/>
                <a:ea typeface="Arial"/>
                <a:cs typeface="Arial"/>
                <a:sym typeface="Arial"/>
              </a:rPr>
              <a:t>Reference</a:t>
            </a:r>
            <a:endParaRPr sz="2400" b="1">
              <a:solidFill>
                <a:schemeClr val="lt1"/>
              </a:solidFill>
              <a:latin typeface="Arial"/>
              <a:ea typeface="Arial"/>
              <a:cs typeface="Arial"/>
              <a:sym typeface="Arial"/>
            </a:endParaRPr>
          </a:p>
        </p:txBody>
      </p:sp>
      <p:sp>
        <p:nvSpPr>
          <p:cNvPr id="249" name="Google Shape;249;p1"/>
          <p:cNvSpPr txBox="1"/>
          <p:nvPr/>
        </p:nvSpPr>
        <p:spPr>
          <a:xfrm>
            <a:off x="16292591" y="28357912"/>
            <a:ext cx="4721615" cy="160043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a:solidFill>
                  <a:schemeClr val="lt1"/>
                </a:solidFill>
                <a:latin typeface="Arial"/>
                <a:ea typeface="Arial"/>
                <a:cs typeface="Arial"/>
                <a:sym typeface="Arial"/>
              </a:rPr>
              <a:t>1. Pyramidal Horn Calculator, https://www.microwavetools.com/pyramidal-horn-calculator/</a:t>
            </a:r>
            <a:endParaRPr/>
          </a:p>
          <a:p>
            <a:pPr marL="0" marR="0" lvl="0" indent="0" algn="l" rtl="0">
              <a:spcBef>
                <a:spcPts val="0"/>
              </a:spcBef>
              <a:spcAft>
                <a:spcPts val="0"/>
              </a:spcAft>
              <a:buNone/>
            </a:pPr>
            <a:r>
              <a:rPr lang="en-US" sz="1400">
                <a:solidFill>
                  <a:schemeClr val="lt1"/>
                </a:solidFill>
                <a:latin typeface="Arial"/>
                <a:ea typeface="Arial"/>
                <a:cs typeface="Arial"/>
                <a:sym typeface="Arial"/>
              </a:rPr>
              <a:t>2. The hydrogen 21-cm line and its applications to radio astrophysics, L Liu, C Chronopoulos, Massachusetts Institute of Technology (2008)</a:t>
            </a:r>
            <a:endParaRPr/>
          </a:p>
          <a:p>
            <a:pPr marL="0" marR="0" lvl="0" indent="0" algn="l" rtl="0">
              <a:spcBef>
                <a:spcPts val="0"/>
              </a:spcBef>
              <a:spcAft>
                <a:spcPts val="0"/>
              </a:spcAft>
              <a:buNone/>
            </a:pPr>
            <a:r>
              <a:rPr lang="en-US" sz="1400">
                <a:solidFill>
                  <a:schemeClr val="lt1"/>
                </a:solidFill>
                <a:latin typeface="Arial"/>
                <a:ea typeface="Arial"/>
                <a:cs typeface="Arial"/>
                <a:sym typeface="Arial"/>
              </a:rPr>
              <a:t>3. A radio continuum survey of the southern sky at 1420 MHz, P. Reich, J. C. Testori, and W. Reich, A&amp;A 376, 861-877 (2001)</a:t>
            </a:r>
            <a:endParaRPr sz="1400">
              <a:solidFill>
                <a:schemeClr val="lt1"/>
              </a:solidFill>
              <a:latin typeface="Arial"/>
              <a:ea typeface="Arial"/>
              <a:cs typeface="Arial"/>
              <a:sym typeface="Arial"/>
            </a:endParaRPr>
          </a:p>
        </p:txBody>
      </p:sp>
      <p:sp>
        <p:nvSpPr>
          <p:cNvPr id="250" name="Google Shape;250;p1"/>
          <p:cNvSpPr txBox="1"/>
          <p:nvPr/>
        </p:nvSpPr>
        <p:spPr>
          <a:xfrm>
            <a:off x="9304184" y="21576793"/>
            <a:ext cx="2803200" cy="3693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Arial"/>
                <a:ea typeface="Arial"/>
                <a:cs typeface="Arial"/>
                <a:sym typeface="Arial"/>
              </a:rPr>
              <a:t>The video of operation</a:t>
            </a:r>
            <a:endParaRPr sz="1800">
              <a:solidFill>
                <a:schemeClr val="lt1"/>
              </a:solidFill>
              <a:latin typeface="Arial"/>
              <a:ea typeface="Arial"/>
              <a:cs typeface="Arial"/>
              <a:sym typeface="Arial"/>
            </a:endParaRPr>
          </a:p>
        </p:txBody>
      </p:sp>
      <p:pic>
        <p:nvPicPr>
          <p:cNvPr id="251" name="Google Shape;251;p1"/>
          <p:cNvPicPr preferRelativeResize="0"/>
          <p:nvPr/>
        </p:nvPicPr>
        <p:blipFill rotWithShape="1">
          <a:blip r:embed="rId24">
            <a:alphaModFix/>
          </a:blip>
          <a:srcRect/>
          <a:stretch/>
        </p:blipFill>
        <p:spPr>
          <a:xfrm>
            <a:off x="12399864" y="20200604"/>
            <a:ext cx="3770833" cy="3147233"/>
          </a:xfrm>
          <a:prstGeom prst="rect">
            <a:avLst/>
          </a:prstGeom>
          <a:noFill/>
          <a:ln>
            <a:noFill/>
          </a:ln>
        </p:spPr>
      </p:pic>
      <p:pic>
        <p:nvPicPr>
          <p:cNvPr id="252" name="Google Shape;252;p1"/>
          <p:cNvPicPr preferRelativeResize="0"/>
          <p:nvPr/>
        </p:nvPicPr>
        <p:blipFill rotWithShape="1">
          <a:blip r:embed="rId25">
            <a:alphaModFix/>
          </a:blip>
          <a:srcRect/>
          <a:stretch/>
        </p:blipFill>
        <p:spPr>
          <a:xfrm>
            <a:off x="12415432" y="23882555"/>
            <a:ext cx="3755265" cy="3156163"/>
          </a:xfrm>
          <a:prstGeom prst="rect">
            <a:avLst/>
          </a:prstGeom>
          <a:noFill/>
          <a:ln>
            <a:noFill/>
          </a:ln>
        </p:spPr>
      </p:pic>
      <p:grpSp>
        <p:nvGrpSpPr>
          <p:cNvPr id="253" name="Google Shape;253;p1"/>
          <p:cNvGrpSpPr/>
          <p:nvPr/>
        </p:nvGrpSpPr>
        <p:grpSpPr>
          <a:xfrm>
            <a:off x="774749" y="16522890"/>
            <a:ext cx="13572250" cy="752297"/>
            <a:chOff x="774749" y="16522890"/>
            <a:chExt cx="13572250" cy="752297"/>
          </a:xfrm>
        </p:grpSpPr>
        <p:grpSp>
          <p:nvGrpSpPr>
            <p:cNvPr id="254" name="Google Shape;254;p1"/>
            <p:cNvGrpSpPr/>
            <p:nvPr/>
          </p:nvGrpSpPr>
          <p:grpSpPr>
            <a:xfrm>
              <a:off x="2871457" y="16522890"/>
              <a:ext cx="11475542" cy="748969"/>
              <a:chOff x="1205787" y="16509429"/>
              <a:chExt cx="13126082" cy="771976"/>
            </a:xfrm>
          </p:grpSpPr>
          <p:grpSp>
            <p:nvGrpSpPr>
              <p:cNvPr id="255" name="Google Shape;255;p1"/>
              <p:cNvGrpSpPr/>
              <p:nvPr/>
            </p:nvGrpSpPr>
            <p:grpSpPr>
              <a:xfrm>
                <a:off x="1205787" y="16509429"/>
                <a:ext cx="10846734" cy="771976"/>
                <a:chOff x="568945" y="12329840"/>
                <a:chExt cx="10846734" cy="771976"/>
              </a:xfrm>
            </p:grpSpPr>
            <p:sp>
              <p:nvSpPr>
                <p:cNvPr id="256" name="Google Shape;256;p1"/>
                <p:cNvSpPr/>
                <p:nvPr/>
              </p:nvSpPr>
              <p:spPr>
                <a:xfrm>
                  <a:off x="9960633" y="12329840"/>
                  <a:ext cx="1455046" cy="727523"/>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137475" tIns="68725" rIns="137475" bIns="68725" anchor="ctr" anchorCtr="0">
                  <a:noAutofit/>
                </a:bodyPr>
                <a:lstStyle/>
                <a:p>
                  <a:pPr marL="0" marR="0" lvl="0" indent="0" algn="ctr" rtl="0">
                    <a:spcBef>
                      <a:spcPts val="0"/>
                    </a:spcBef>
                    <a:spcAft>
                      <a:spcPts val="0"/>
                    </a:spcAft>
                    <a:buNone/>
                  </a:pPr>
                  <a:r>
                    <a:rPr lang="en-US" sz="1804">
                      <a:solidFill>
                        <a:schemeClr val="lt1"/>
                      </a:solidFill>
                      <a:latin typeface="Arial"/>
                      <a:ea typeface="Arial"/>
                      <a:cs typeface="Arial"/>
                      <a:sym typeface="Arial"/>
                    </a:rPr>
                    <a:t>SDR</a:t>
                  </a:r>
                  <a:endParaRPr/>
                </a:p>
              </p:txBody>
            </p:sp>
            <p:sp>
              <p:nvSpPr>
                <p:cNvPr id="257" name="Google Shape;257;p1"/>
                <p:cNvSpPr/>
                <p:nvPr/>
              </p:nvSpPr>
              <p:spPr>
                <a:xfrm>
                  <a:off x="568945" y="12374293"/>
                  <a:ext cx="1455046" cy="727523"/>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4">
                      <a:solidFill>
                        <a:schemeClr val="lt1"/>
                      </a:solidFill>
                      <a:latin typeface="Arial"/>
                      <a:ea typeface="Arial"/>
                      <a:cs typeface="Arial"/>
                      <a:sym typeface="Arial"/>
                    </a:rPr>
                    <a:t>LNA1</a:t>
                  </a:r>
                  <a:endParaRPr/>
                </a:p>
              </p:txBody>
            </p:sp>
            <p:sp>
              <p:nvSpPr>
                <p:cNvPr id="258" name="Google Shape;258;p1"/>
                <p:cNvSpPr/>
                <p:nvPr/>
              </p:nvSpPr>
              <p:spPr>
                <a:xfrm>
                  <a:off x="2889656" y="12374292"/>
                  <a:ext cx="1455046" cy="727524"/>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137475" tIns="68725" rIns="137475" bIns="68725" anchor="ctr" anchorCtr="0">
                  <a:noAutofit/>
                </a:bodyPr>
                <a:lstStyle/>
                <a:p>
                  <a:pPr marL="0" marR="0" lvl="0" indent="0" algn="ctr" rtl="0">
                    <a:spcBef>
                      <a:spcPts val="0"/>
                    </a:spcBef>
                    <a:spcAft>
                      <a:spcPts val="0"/>
                    </a:spcAft>
                    <a:buNone/>
                  </a:pPr>
                  <a:r>
                    <a:rPr lang="en-US" sz="1804">
                      <a:solidFill>
                        <a:schemeClr val="lt1"/>
                      </a:solidFill>
                      <a:latin typeface="Arial"/>
                      <a:ea typeface="Arial"/>
                      <a:cs typeface="Arial"/>
                      <a:sym typeface="Arial"/>
                    </a:rPr>
                    <a:t>DC block</a:t>
                  </a:r>
                  <a:endParaRPr/>
                </a:p>
              </p:txBody>
            </p:sp>
            <p:sp>
              <p:nvSpPr>
                <p:cNvPr id="259" name="Google Shape;259;p1"/>
                <p:cNvSpPr/>
                <p:nvPr/>
              </p:nvSpPr>
              <p:spPr>
                <a:xfrm>
                  <a:off x="5230981" y="12345907"/>
                  <a:ext cx="1455046" cy="727523"/>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137475" tIns="68725" rIns="137475" bIns="68725" anchor="ctr" anchorCtr="0">
                  <a:noAutofit/>
                </a:bodyPr>
                <a:lstStyle/>
                <a:p>
                  <a:pPr marL="0" marR="0" lvl="0" indent="0" algn="ctr" rtl="0">
                    <a:spcBef>
                      <a:spcPts val="0"/>
                    </a:spcBef>
                    <a:spcAft>
                      <a:spcPts val="0"/>
                    </a:spcAft>
                    <a:buNone/>
                  </a:pPr>
                  <a:r>
                    <a:rPr lang="en-US" sz="1804">
                      <a:solidFill>
                        <a:schemeClr val="lt1"/>
                      </a:solidFill>
                      <a:latin typeface="Arial"/>
                      <a:ea typeface="Arial"/>
                      <a:cs typeface="Arial"/>
                      <a:sym typeface="Arial"/>
                    </a:rPr>
                    <a:t>LNA2</a:t>
                  </a:r>
                  <a:endParaRPr/>
                </a:p>
              </p:txBody>
            </p:sp>
            <p:sp>
              <p:nvSpPr>
                <p:cNvPr id="260" name="Google Shape;260;p1"/>
                <p:cNvSpPr/>
                <p:nvPr/>
              </p:nvSpPr>
              <p:spPr>
                <a:xfrm>
                  <a:off x="7591577" y="12329840"/>
                  <a:ext cx="1455046" cy="727524"/>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137475" tIns="68725" rIns="137475" bIns="68725" anchor="ctr" anchorCtr="0">
                  <a:noAutofit/>
                </a:bodyPr>
                <a:lstStyle/>
                <a:p>
                  <a:pPr marL="0" marR="0" lvl="0" indent="0" algn="ctr" rtl="0">
                    <a:spcBef>
                      <a:spcPts val="0"/>
                    </a:spcBef>
                    <a:spcAft>
                      <a:spcPts val="0"/>
                    </a:spcAft>
                    <a:buNone/>
                  </a:pPr>
                  <a:r>
                    <a:rPr lang="en-US" sz="1804">
                      <a:solidFill>
                        <a:schemeClr val="lt1"/>
                      </a:solidFill>
                      <a:latin typeface="Arial"/>
                      <a:ea typeface="Arial"/>
                      <a:cs typeface="Arial"/>
                      <a:sym typeface="Arial"/>
                    </a:rPr>
                    <a:t>DC block</a:t>
                  </a:r>
                  <a:endParaRPr/>
                </a:p>
              </p:txBody>
            </p:sp>
            <p:sp>
              <p:nvSpPr>
                <p:cNvPr id="261" name="Google Shape;261;p1"/>
                <p:cNvSpPr/>
                <p:nvPr/>
              </p:nvSpPr>
              <p:spPr>
                <a:xfrm>
                  <a:off x="2173157" y="12552992"/>
                  <a:ext cx="604782" cy="363123"/>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074">
                    <a:solidFill>
                      <a:schemeClr val="lt1"/>
                    </a:solidFill>
                    <a:latin typeface="Arial"/>
                    <a:ea typeface="Arial"/>
                    <a:cs typeface="Arial"/>
                    <a:sym typeface="Arial"/>
                  </a:endParaRPr>
                </a:p>
              </p:txBody>
            </p:sp>
            <p:sp>
              <p:nvSpPr>
                <p:cNvPr id="262" name="Google Shape;262;p1"/>
                <p:cNvSpPr/>
                <p:nvPr/>
              </p:nvSpPr>
              <p:spPr>
                <a:xfrm>
                  <a:off x="4485269" y="12503987"/>
                  <a:ext cx="604782" cy="363123"/>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074">
                    <a:solidFill>
                      <a:schemeClr val="lt1"/>
                    </a:solidFill>
                    <a:latin typeface="Arial"/>
                    <a:ea typeface="Arial"/>
                    <a:cs typeface="Arial"/>
                    <a:sym typeface="Arial"/>
                  </a:endParaRPr>
                </a:p>
              </p:txBody>
            </p:sp>
            <p:sp>
              <p:nvSpPr>
                <p:cNvPr id="263" name="Google Shape;263;p1"/>
                <p:cNvSpPr/>
                <p:nvPr/>
              </p:nvSpPr>
              <p:spPr>
                <a:xfrm>
                  <a:off x="6820561" y="12509818"/>
                  <a:ext cx="604782" cy="363123"/>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074">
                    <a:solidFill>
                      <a:schemeClr val="lt1"/>
                    </a:solidFill>
                    <a:latin typeface="Arial"/>
                    <a:ea typeface="Arial"/>
                    <a:cs typeface="Arial"/>
                    <a:sym typeface="Arial"/>
                  </a:endParaRPr>
                </a:p>
              </p:txBody>
            </p:sp>
            <p:sp>
              <p:nvSpPr>
                <p:cNvPr id="264" name="Google Shape;264;p1"/>
                <p:cNvSpPr/>
                <p:nvPr/>
              </p:nvSpPr>
              <p:spPr>
                <a:xfrm>
                  <a:off x="9201237" y="12516416"/>
                  <a:ext cx="604782" cy="363123"/>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074">
                    <a:solidFill>
                      <a:schemeClr val="lt1"/>
                    </a:solidFill>
                    <a:latin typeface="Arial"/>
                    <a:ea typeface="Arial"/>
                    <a:cs typeface="Arial"/>
                    <a:sym typeface="Arial"/>
                  </a:endParaRPr>
                </a:p>
              </p:txBody>
            </p:sp>
          </p:grpSp>
          <p:sp>
            <p:nvSpPr>
              <p:cNvPr id="265" name="Google Shape;265;p1"/>
              <p:cNvSpPr/>
              <p:nvPr/>
            </p:nvSpPr>
            <p:spPr>
              <a:xfrm>
                <a:off x="12162281" y="16732580"/>
                <a:ext cx="604782" cy="363123"/>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074">
                  <a:solidFill>
                    <a:schemeClr val="lt1"/>
                  </a:solidFill>
                  <a:latin typeface="Arial"/>
                  <a:ea typeface="Arial"/>
                  <a:cs typeface="Arial"/>
                  <a:sym typeface="Arial"/>
                </a:endParaRPr>
              </a:p>
            </p:txBody>
          </p:sp>
          <p:sp>
            <p:nvSpPr>
              <p:cNvPr id="266" name="Google Shape;266;p1"/>
              <p:cNvSpPr/>
              <p:nvPr/>
            </p:nvSpPr>
            <p:spPr>
              <a:xfrm>
                <a:off x="12876823" y="16521507"/>
                <a:ext cx="1455046" cy="727523"/>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137475" tIns="68725" rIns="137475" bIns="68725" anchor="ctr" anchorCtr="0">
                <a:noAutofit/>
              </a:bodyPr>
              <a:lstStyle/>
              <a:p>
                <a:pPr marL="0" marR="0" lvl="0" indent="0" algn="ctr" rtl="0">
                  <a:spcBef>
                    <a:spcPts val="0"/>
                  </a:spcBef>
                  <a:spcAft>
                    <a:spcPts val="0"/>
                  </a:spcAft>
                  <a:buNone/>
                </a:pPr>
                <a:r>
                  <a:rPr lang="en-US" sz="1804">
                    <a:solidFill>
                      <a:schemeClr val="lt1"/>
                    </a:solidFill>
                    <a:latin typeface="Arial"/>
                    <a:ea typeface="Arial"/>
                    <a:cs typeface="Arial"/>
                    <a:sym typeface="Arial"/>
                  </a:rPr>
                  <a:t>PC</a:t>
                </a:r>
                <a:endParaRPr sz="1804">
                  <a:solidFill>
                    <a:schemeClr val="lt1"/>
                  </a:solidFill>
                  <a:latin typeface="Arial"/>
                  <a:ea typeface="Arial"/>
                  <a:cs typeface="Arial"/>
                  <a:sym typeface="Arial"/>
                </a:endParaRPr>
              </a:p>
            </p:txBody>
          </p:sp>
        </p:grpSp>
        <p:sp>
          <p:nvSpPr>
            <p:cNvPr id="267" name="Google Shape;267;p1"/>
            <p:cNvSpPr/>
            <p:nvPr/>
          </p:nvSpPr>
          <p:spPr>
            <a:xfrm>
              <a:off x="774749" y="16569346"/>
              <a:ext cx="1272081" cy="705841"/>
            </a:xfrm>
            <a:prstGeom prst="roundRect">
              <a:avLst>
                <a:gd name="adj" fmla="val 16667"/>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4">
                  <a:solidFill>
                    <a:schemeClr val="lt1"/>
                  </a:solidFill>
                  <a:latin typeface="Arial"/>
                  <a:ea typeface="Arial"/>
                  <a:cs typeface="Arial"/>
                  <a:sym typeface="Arial"/>
                </a:rPr>
                <a:t>Antenna</a:t>
              </a:r>
              <a:endParaRPr sz="1804">
                <a:solidFill>
                  <a:schemeClr val="lt1"/>
                </a:solidFill>
                <a:latin typeface="Arial"/>
                <a:ea typeface="Arial"/>
                <a:cs typeface="Arial"/>
                <a:sym typeface="Arial"/>
              </a:endParaRPr>
            </a:p>
          </p:txBody>
        </p:sp>
        <p:sp>
          <p:nvSpPr>
            <p:cNvPr id="268" name="Google Shape;268;p1"/>
            <p:cNvSpPr/>
            <p:nvPr/>
          </p:nvSpPr>
          <p:spPr>
            <a:xfrm>
              <a:off x="2182735" y="16762410"/>
              <a:ext cx="528734" cy="352301"/>
            </a:xfrm>
            <a:prstGeom prst="rightArrow">
              <a:avLst>
                <a:gd name="adj1" fmla="val 50000"/>
                <a:gd name="adj2" fmla="val 50000"/>
              </a:avLst>
            </a:prstGeom>
            <a:no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4074">
                <a:solidFill>
                  <a:schemeClr val="lt1"/>
                </a:solidFill>
                <a:latin typeface="Arial"/>
                <a:ea typeface="Arial"/>
                <a:cs typeface="Arial"/>
                <a:sym typeface="Arial"/>
              </a:endParaRPr>
            </a:p>
          </p:txBody>
        </p:sp>
      </p:grpSp>
      <mc:AlternateContent xmlns:mc="http://schemas.openxmlformats.org/markup-compatibility/2006">
        <mc:Choice xmlns:a14="http://schemas.microsoft.com/office/drawing/2010/main" Requires="a14">
          <p:sp>
            <p:nvSpPr>
              <p:cNvPr id="3" name="文字方塊 2">
                <a:extLst>
                  <a:ext uri="{FF2B5EF4-FFF2-40B4-BE49-F238E27FC236}">
                    <a16:creationId xmlns:a16="http://schemas.microsoft.com/office/drawing/2014/main" id="{45E5DF88-2D10-7A42-25D3-AC2501171B26}"/>
                  </a:ext>
                </a:extLst>
              </p:cNvPr>
              <p:cNvSpPr txBox="1"/>
              <p:nvPr/>
            </p:nvSpPr>
            <p:spPr>
              <a:xfrm>
                <a:off x="2395344" y="21309855"/>
                <a:ext cx="10689336" cy="56663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US" altLang="zh-TW" sz="1800" smtClean="0">
                              <a:solidFill>
                                <a:srgbClr val="FFFFFF"/>
                              </a:solidFill>
                              <a:latin typeface="+mn-lt"/>
                            </a:rPr>
                          </m:ctrlPr>
                        </m:fPr>
                        <m:num>
                          <m:sSub>
                            <m:sSubPr>
                              <m:ctrlPr>
                                <a:rPr lang="en-US" altLang="zh-TW" sz="1800" smtClean="0">
                                  <a:solidFill>
                                    <a:srgbClr val="FFFFFF"/>
                                  </a:solidFill>
                                  <a:latin typeface="+mn-lt"/>
                                </a:rPr>
                              </m:ctrlPr>
                            </m:sSubPr>
                            <m:e>
                              <m:r>
                                <m:rPr>
                                  <m:sty m:val="p"/>
                                </m:rPr>
                                <a:rPr lang="en-US" altLang="zh-TW" sz="1800" b="0" i="0" smtClean="0">
                                  <a:solidFill>
                                    <a:srgbClr val="FFFFFF"/>
                                  </a:solidFill>
                                  <a:latin typeface="+mn-lt"/>
                                </a:rPr>
                                <m:t>p</m:t>
                              </m:r>
                            </m:e>
                            <m:sub>
                              <m:r>
                                <m:rPr>
                                  <m:sty m:val="p"/>
                                </m:rPr>
                                <a:rPr lang="en-US" altLang="zh-TW" sz="1800" b="0" i="0" smtClean="0">
                                  <a:solidFill>
                                    <a:srgbClr val="FFFFFF"/>
                                  </a:solidFill>
                                  <a:latin typeface="+mn-lt"/>
                                </a:rPr>
                                <m:t>w</m:t>
                              </m:r>
                            </m:sub>
                          </m:sSub>
                        </m:num>
                        <m:den>
                          <m:r>
                            <a:rPr lang="en-US" altLang="zh-TW" sz="1800" b="0" i="0" smtClean="0">
                              <a:solidFill>
                                <a:srgbClr val="FFFFFF"/>
                              </a:solidFill>
                              <a:latin typeface="+mn-lt"/>
                            </a:rPr>
                            <m:t>1.38</m:t>
                          </m:r>
                          <m:r>
                            <a:rPr lang="en-US" altLang="zh-TW" sz="1800" b="0" i="0" smtClean="0">
                              <a:solidFill>
                                <a:srgbClr val="FFFFFF"/>
                              </a:solidFill>
                              <a:latin typeface="+mn-lt"/>
                              <a:ea typeface="Cambria Math" panose="02040503050406030204" pitchFamily="18" charset="0"/>
                            </a:rPr>
                            <m:t>×</m:t>
                          </m:r>
                          <m:sSup>
                            <m:sSupPr>
                              <m:ctrlPr>
                                <a:rPr lang="en-US" altLang="zh-TW" sz="1800" b="0" smtClean="0">
                                  <a:solidFill>
                                    <a:srgbClr val="FFFFFF"/>
                                  </a:solidFill>
                                  <a:latin typeface="+mn-lt"/>
                                  <a:ea typeface="Cambria Math" panose="02040503050406030204" pitchFamily="18" charset="0"/>
                                </a:rPr>
                              </m:ctrlPr>
                            </m:sSupPr>
                            <m:e>
                              <m:r>
                                <a:rPr lang="en-US" altLang="zh-TW" sz="1800" b="0" i="0" smtClean="0">
                                  <a:solidFill>
                                    <a:srgbClr val="FFFFFF"/>
                                  </a:solidFill>
                                  <a:latin typeface="+mn-lt"/>
                                  <a:ea typeface="Cambria Math" panose="02040503050406030204" pitchFamily="18" charset="0"/>
                                </a:rPr>
                                <m:t>10</m:t>
                              </m:r>
                            </m:e>
                            <m:sup>
                              <m:r>
                                <a:rPr lang="en-US" altLang="zh-TW" sz="1800" b="0" i="0" smtClean="0">
                                  <a:solidFill>
                                    <a:srgbClr val="FFFFFF"/>
                                  </a:solidFill>
                                  <a:latin typeface="+mn-lt"/>
                                  <a:ea typeface="Cambria Math" panose="02040503050406030204" pitchFamily="18" charset="0"/>
                                </a:rPr>
                                <m:t>−23</m:t>
                              </m:r>
                            </m:sup>
                          </m:sSup>
                          <m:r>
                            <a:rPr lang="en-US" altLang="zh-TW" sz="1800" b="0" i="0" smtClean="0">
                              <a:solidFill>
                                <a:srgbClr val="FFFFFF"/>
                              </a:solidFill>
                              <a:latin typeface="+mn-lt"/>
                              <a:ea typeface="Cambria Math" panose="02040503050406030204" pitchFamily="18" charset="0"/>
                            </a:rPr>
                            <m:t>×</m:t>
                          </m:r>
                          <m:sSup>
                            <m:sSupPr>
                              <m:ctrlPr>
                                <a:rPr lang="en-US" altLang="zh-TW" sz="1800" b="0" smtClean="0">
                                  <a:solidFill>
                                    <a:srgbClr val="FFFFFF"/>
                                  </a:solidFill>
                                  <a:latin typeface="+mn-lt"/>
                                  <a:ea typeface="Cambria Math" panose="02040503050406030204" pitchFamily="18" charset="0"/>
                                </a:rPr>
                              </m:ctrlPr>
                            </m:sSupPr>
                            <m:e>
                              <m:r>
                                <a:rPr lang="en-US" altLang="zh-TW" sz="1800" b="0" i="0" smtClean="0">
                                  <a:solidFill>
                                    <a:srgbClr val="FFFFFF"/>
                                  </a:solidFill>
                                  <a:latin typeface="+mn-lt"/>
                                  <a:ea typeface="Cambria Math" panose="02040503050406030204" pitchFamily="18" charset="0"/>
                                </a:rPr>
                                <m:t>10</m:t>
                              </m:r>
                            </m:e>
                            <m:sup>
                              <m:r>
                                <a:rPr lang="en-US" altLang="zh-TW" sz="1800" b="0" i="0" smtClean="0">
                                  <a:solidFill>
                                    <a:srgbClr val="FFFFFF"/>
                                  </a:solidFill>
                                  <a:latin typeface="+mn-lt"/>
                                  <a:ea typeface="Cambria Math" panose="02040503050406030204" pitchFamily="18" charset="0"/>
                                </a:rPr>
                                <m:t>6</m:t>
                              </m:r>
                            </m:sup>
                          </m:sSup>
                        </m:den>
                      </m:f>
                    </m:oMath>
                  </m:oMathPara>
                </a14:m>
                <a:endParaRPr lang="zh-TW" altLang="en-US" sz="1800" dirty="0">
                  <a:solidFill>
                    <a:srgbClr val="FFFFFF"/>
                  </a:solidFill>
                  <a:latin typeface="+mn-lt"/>
                </a:endParaRPr>
              </a:p>
            </p:txBody>
          </p:sp>
        </mc:Choice>
        <mc:Fallback>
          <p:sp>
            <p:nvSpPr>
              <p:cNvPr id="3" name="文字方塊 2">
                <a:extLst>
                  <a:ext uri="{FF2B5EF4-FFF2-40B4-BE49-F238E27FC236}">
                    <a16:creationId xmlns:a16="http://schemas.microsoft.com/office/drawing/2014/main" id="{45E5DF88-2D10-7A42-25D3-AC2501171B26}"/>
                  </a:ext>
                </a:extLst>
              </p:cNvPr>
              <p:cNvSpPr txBox="1">
                <a:spLocks noRot="1" noChangeAspect="1" noMove="1" noResize="1" noEditPoints="1" noAdjustHandles="1" noChangeArrowheads="1" noChangeShapeType="1" noTextEdit="1"/>
              </p:cNvSpPr>
              <p:nvPr/>
            </p:nvSpPr>
            <p:spPr>
              <a:xfrm>
                <a:off x="2395344" y="21309855"/>
                <a:ext cx="10689336" cy="566630"/>
              </a:xfrm>
              <a:prstGeom prst="rect">
                <a:avLst/>
              </a:prstGeom>
              <a:blipFill>
                <a:blip r:embed="rId26"/>
                <a:stretch>
                  <a:fillRect/>
                </a:stretch>
              </a:blipFill>
            </p:spPr>
            <p:txBody>
              <a:bodyPr/>
              <a:lstStyle/>
              <a:p>
                <a:r>
                  <a:rPr lang="zh-TW" altLang="en-US">
                    <a:noFill/>
                  </a:rPr>
                  <a:t> </a:t>
                </a:r>
              </a:p>
            </p:txBody>
          </p:sp>
        </mc:Fallback>
      </mc:AlternateContent>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538D9D"/>
      </a:hlink>
      <a:folHlink>
        <a:srgbClr val="A5738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660</Words>
  <Application>Microsoft Office PowerPoint</Application>
  <PresentationFormat>自訂</PresentationFormat>
  <Paragraphs>95</Paragraphs>
  <Slides>1</Slides>
  <Notes>1</Notes>
  <HiddenSlides>0</HiddenSlides>
  <MMClips>0</MMClips>
  <ScaleCrop>false</ScaleCrop>
  <HeadingPairs>
    <vt:vector size="6" baseType="variant">
      <vt:variant>
        <vt:lpstr>使用字型</vt:lpstr>
      </vt:variant>
      <vt:variant>
        <vt:i4>3</vt:i4>
      </vt:variant>
      <vt:variant>
        <vt:lpstr>佈景主題</vt:lpstr>
      </vt:variant>
      <vt:variant>
        <vt:i4>1</vt:i4>
      </vt:variant>
      <vt:variant>
        <vt:lpstr>投影片標題</vt:lpstr>
      </vt:variant>
      <vt:variant>
        <vt:i4>1</vt:i4>
      </vt:variant>
    </vt:vector>
  </HeadingPairs>
  <TitlesOfParts>
    <vt:vector size="5" baseType="lpstr">
      <vt:lpstr>Arial</vt:lpstr>
      <vt:lpstr>DFKai-SB</vt:lpstr>
      <vt:lpstr>Play</vt:lpstr>
      <vt:lpstr>Office Theme</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ooxx</dc:creator>
  <cp:lastModifiedBy>子宸 洪</cp:lastModifiedBy>
  <cp:revision>1</cp:revision>
  <dcterms:created xsi:type="dcterms:W3CDTF">2025-07-02T07:25:45Z</dcterms:created>
  <dcterms:modified xsi:type="dcterms:W3CDTF">2025-10-01T07:43:29Z</dcterms:modified>
</cp:coreProperties>
</file>