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95" r:id="rId4"/>
    <p:sldId id="279" r:id="rId5"/>
    <p:sldId id="280" r:id="rId6"/>
    <p:sldId id="281" r:id="rId7"/>
    <p:sldId id="282" r:id="rId8"/>
    <p:sldId id="283" r:id="rId9"/>
    <p:sldId id="309" r:id="rId10"/>
    <p:sldId id="310" r:id="rId11"/>
    <p:sldId id="311" r:id="rId12"/>
    <p:sldId id="313" r:id="rId13"/>
    <p:sldId id="314" r:id="rId14"/>
    <p:sldId id="315" r:id="rId15"/>
    <p:sldId id="317" r:id="rId16"/>
    <p:sldId id="316" r:id="rId17"/>
    <p:sldId id="318" r:id="rId18"/>
    <p:sldId id="319" r:id="rId19"/>
    <p:sldId id="320" r:id="rId20"/>
    <p:sldId id="321" r:id="rId21"/>
    <p:sldId id="322" r:id="rId22"/>
    <p:sldId id="323" r:id="rId23"/>
    <p:sldId id="332" r:id="rId24"/>
    <p:sldId id="324" r:id="rId25"/>
    <p:sldId id="325" r:id="rId26"/>
    <p:sldId id="326" r:id="rId27"/>
    <p:sldId id="327" r:id="rId28"/>
    <p:sldId id="328" r:id="rId29"/>
    <p:sldId id="333" r:id="rId30"/>
    <p:sldId id="329" r:id="rId31"/>
    <p:sldId id="330" r:id="rId32"/>
    <p:sldId id="331" r:id="rId33"/>
    <p:sldId id="334" r:id="rId34"/>
    <p:sldId id="263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17C3F"/>
    <a:srgbClr val="0000FF"/>
    <a:srgbClr val="814E7E"/>
    <a:srgbClr val="0095CD"/>
    <a:srgbClr val="4D4D4D"/>
    <a:srgbClr val="7BB21B"/>
    <a:srgbClr val="3333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61E810-4975-4740-A3CD-3A68D5C5320B}" v="253" dt="2024-05-06T16:04:32.5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131" d="100"/>
          <a:sy n="131" d="100"/>
        </p:scale>
        <p:origin x="16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4ebc79bb57f44446/&#25991;&#20214;/2024_&#29289;&#29702;&#23526;&#20316;&#24179;&#21488;/Audio%20data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TW" altLang="en-US" b="1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拍頻擬合</a:t>
            </a:r>
            <a:endParaRPr lang="en-US" altLang="zh-TW" b="1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c:rich>
      </c:tx>
      <c:layout>
        <c:manualLayout>
          <c:xMode val="edge"/>
          <c:yMode val="edge"/>
          <c:x val="0.15833333333333333"/>
          <c:y val="6.01851851851851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>
        <c:manualLayout>
          <c:layoutTarget val="inner"/>
          <c:xMode val="edge"/>
          <c:yMode val="edge"/>
          <c:x val="0.13622703412073492"/>
          <c:y val="4.2638888888888893E-2"/>
          <c:w val="0.80543963254593165"/>
          <c:h val="0.79940616797900266"/>
        </c:manualLayout>
      </c:layout>
      <c:scatterChart>
        <c:scatterStyle val="lineMarker"/>
        <c:varyColors val="0"/>
        <c:ser>
          <c:idx val="0"/>
          <c:order val="0"/>
          <c:tx>
            <c:strRef>
              <c:f>'[Audio data.xlsx]Audio data'!$B$1</c:f>
              <c:strCache>
                <c:ptCount val="1"/>
                <c:pt idx="0">
                  <c:v>Recording (a.u.)</c:v>
                </c:pt>
              </c:strCache>
            </c:strRef>
          </c:tx>
          <c:spPr>
            <a:ln w="38100" cap="rnd">
              <a:noFill/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tx1"/>
                </a:solidFill>
              </a:ln>
              <a:effectLst/>
            </c:spPr>
          </c:marker>
          <c:xVal>
            <c:numRef>
              <c:f>'[Audio data.xlsx]Audio data'!$A$2:$A$11996</c:f>
              <c:numCache>
                <c:formatCode>0.0000_ </c:formatCode>
                <c:ptCount val="11995"/>
                <c:pt idx="0">
                  <c:v>0</c:v>
                </c:pt>
                <c:pt idx="1">
                  <c:v>2.0834129999997232E-5</c:v>
                </c:pt>
                <c:pt idx="2">
                  <c:v>4.1668250000000737E-5</c:v>
                </c:pt>
                <c:pt idx="3">
                  <c:v>6.2502370000004246E-5</c:v>
                </c:pt>
                <c:pt idx="4">
                  <c:v>8.3336489999993546E-5</c:v>
                </c:pt>
                <c:pt idx="5">
                  <c:v>1.0417062000000499E-4</c:v>
                </c:pt>
                <c:pt idx="6">
                  <c:v>1.2500473999999429E-4</c:v>
                </c:pt>
                <c:pt idx="7">
                  <c:v>1.4583885999999781E-4</c:v>
                </c:pt>
                <c:pt idx="8">
                  <c:v>1.6667298000000129E-4</c:v>
                </c:pt>
                <c:pt idx="9">
                  <c:v>1.8750710999999854E-4</c:v>
                </c:pt>
                <c:pt idx="10">
                  <c:v>2.0834123000000205E-4</c:v>
                </c:pt>
                <c:pt idx="11">
                  <c:v>2.2917535000000554E-4</c:v>
                </c:pt>
                <c:pt idx="12">
                  <c:v>2.5000946999999485E-4</c:v>
                </c:pt>
                <c:pt idx="13">
                  <c:v>2.7084359999999207E-4</c:v>
                </c:pt>
                <c:pt idx="14">
                  <c:v>2.9167771999999561E-4</c:v>
                </c:pt>
                <c:pt idx="15">
                  <c:v>3.125118399999991E-4</c:v>
                </c:pt>
                <c:pt idx="16">
                  <c:v>3.3334596000000259E-4</c:v>
                </c:pt>
                <c:pt idx="17">
                  <c:v>3.5418008999999986E-4</c:v>
                </c:pt>
                <c:pt idx="18">
                  <c:v>3.7501421000000335E-4</c:v>
                </c:pt>
                <c:pt idx="19">
                  <c:v>3.9584832999999263E-4</c:v>
                </c:pt>
                <c:pt idx="20">
                  <c:v>4.1668244999999618E-4</c:v>
                </c:pt>
                <c:pt idx="21">
                  <c:v>4.3751657999999339E-4</c:v>
                </c:pt>
                <c:pt idx="22">
                  <c:v>4.5835069999999688E-4</c:v>
                </c:pt>
                <c:pt idx="23">
                  <c:v>4.7918482000000042E-4</c:v>
                </c:pt>
                <c:pt idx="24">
                  <c:v>5.0001894000000391E-4</c:v>
                </c:pt>
                <c:pt idx="25">
                  <c:v>5.2085307000000118E-4</c:v>
                </c:pt>
                <c:pt idx="26">
                  <c:v>5.4168719000000467E-4</c:v>
                </c:pt>
                <c:pt idx="27">
                  <c:v>5.6252130999999395E-4</c:v>
                </c:pt>
                <c:pt idx="28">
                  <c:v>5.8335542999999744E-4</c:v>
                </c:pt>
                <c:pt idx="29">
                  <c:v>6.0418955999999471E-4</c:v>
                </c:pt>
                <c:pt idx="30">
                  <c:v>6.250236799999982E-4</c:v>
                </c:pt>
                <c:pt idx="31">
                  <c:v>6.4585780000000169E-4</c:v>
                </c:pt>
                <c:pt idx="32">
                  <c:v>6.6669192000000518E-4</c:v>
                </c:pt>
                <c:pt idx="33">
                  <c:v>6.8752605000000245E-4</c:v>
                </c:pt>
                <c:pt idx="34">
                  <c:v>7.0836017000000594E-4</c:v>
                </c:pt>
                <c:pt idx="35">
                  <c:v>7.2919428999999522E-4</c:v>
                </c:pt>
                <c:pt idx="36">
                  <c:v>7.5002840999999871E-4</c:v>
                </c:pt>
                <c:pt idx="37">
                  <c:v>7.7086253999999598E-4</c:v>
                </c:pt>
                <c:pt idx="38">
                  <c:v>7.9169665999999947E-4</c:v>
                </c:pt>
                <c:pt idx="39">
                  <c:v>8.1253078000000296E-4</c:v>
                </c:pt>
                <c:pt idx="40">
                  <c:v>8.3336489999999235E-4</c:v>
                </c:pt>
                <c:pt idx="41">
                  <c:v>8.5419903000000371E-4</c:v>
                </c:pt>
                <c:pt idx="42">
                  <c:v>8.75033149999993E-4</c:v>
                </c:pt>
                <c:pt idx="43">
                  <c:v>8.958672699999966E-4</c:v>
                </c:pt>
                <c:pt idx="44">
                  <c:v>9.1670139000000009E-4</c:v>
                </c:pt>
                <c:pt idx="45">
                  <c:v>9.3753551999999725E-4</c:v>
                </c:pt>
                <c:pt idx="46">
                  <c:v>9.5836964000000084E-4</c:v>
                </c:pt>
                <c:pt idx="47">
                  <c:v>9.7920376000000422E-4</c:v>
                </c:pt>
                <c:pt idx="48">
                  <c:v>1.0000378799999935E-3</c:v>
                </c:pt>
                <c:pt idx="49">
                  <c:v>1.0208720100000051E-3</c:v>
                </c:pt>
                <c:pt idx="50">
                  <c:v>1.0417061299999944E-3</c:v>
                </c:pt>
                <c:pt idx="51">
                  <c:v>1.0625402499999978E-3</c:v>
                </c:pt>
                <c:pt idx="52">
                  <c:v>1.0833743700000014E-3</c:v>
                </c:pt>
                <c:pt idx="53">
                  <c:v>1.1042084999999986E-3</c:v>
                </c:pt>
                <c:pt idx="54">
                  <c:v>1.125042620000002E-3</c:v>
                </c:pt>
                <c:pt idx="55">
                  <c:v>1.1458767400000056E-3</c:v>
                </c:pt>
                <c:pt idx="56">
                  <c:v>1.1667108599999949E-3</c:v>
                </c:pt>
                <c:pt idx="57">
                  <c:v>1.1875449899999922E-3</c:v>
                </c:pt>
                <c:pt idx="58">
                  <c:v>1.2083791099999958E-3</c:v>
                </c:pt>
                <c:pt idx="59">
                  <c:v>1.2292132299999991E-3</c:v>
                </c:pt>
                <c:pt idx="60">
                  <c:v>1.2500473500000027E-3</c:v>
                </c:pt>
                <c:pt idx="61">
                  <c:v>1.27088148E-3</c:v>
                </c:pt>
                <c:pt idx="62">
                  <c:v>1.2917156000000034E-3</c:v>
                </c:pt>
                <c:pt idx="63">
                  <c:v>1.3125497199999927E-3</c:v>
                </c:pt>
                <c:pt idx="64">
                  <c:v>1.3333838399999963E-3</c:v>
                </c:pt>
                <c:pt idx="65">
                  <c:v>1.3542179699999935E-3</c:v>
                </c:pt>
                <c:pt idx="66">
                  <c:v>1.3750520899999969E-3</c:v>
                </c:pt>
                <c:pt idx="67">
                  <c:v>1.3958862100000005E-3</c:v>
                </c:pt>
                <c:pt idx="68">
                  <c:v>1.4167203300000039E-3</c:v>
                </c:pt>
                <c:pt idx="69">
                  <c:v>1.4375544600000012E-3</c:v>
                </c:pt>
                <c:pt idx="70">
                  <c:v>1.4583885800000048E-3</c:v>
                </c:pt>
                <c:pt idx="71">
                  <c:v>1.479222699999994E-3</c:v>
                </c:pt>
                <c:pt idx="72">
                  <c:v>1.5000568199999974E-3</c:v>
                </c:pt>
                <c:pt idx="73">
                  <c:v>1.5208909499999947E-3</c:v>
                </c:pt>
                <c:pt idx="74">
                  <c:v>1.5417250699999983E-3</c:v>
                </c:pt>
                <c:pt idx="75">
                  <c:v>1.5625591900000017E-3</c:v>
                </c:pt>
                <c:pt idx="76">
                  <c:v>1.5833933100000053E-3</c:v>
                </c:pt>
                <c:pt idx="77">
                  <c:v>1.6042274400000025E-3</c:v>
                </c:pt>
                <c:pt idx="78">
                  <c:v>1.6250615600000059E-3</c:v>
                </c:pt>
                <c:pt idx="79">
                  <c:v>1.6458956799999954E-3</c:v>
                </c:pt>
                <c:pt idx="80">
                  <c:v>1.6667297999999988E-3</c:v>
                </c:pt>
                <c:pt idx="81">
                  <c:v>1.6875639299999961E-3</c:v>
                </c:pt>
                <c:pt idx="82">
                  <c:v>1.7083980499999997E-3</c:v>
                </c:pt>
                <c:pt idx="83">
                  <c:v>1.729232170000003E-3</c:v>
                </c:pt>
                <c:pt idx="84">
                  <c:v>1.7500662899999923E-3</c:v>
                </c:pt>
                <c:pt idx="85">
                  <c:v>1.7709004200000039E-3</c:v>
                </c:pt>
                <c:pt idx="86">
                  <c:v>1.7917345399999932E-3</c:v>
                </c:pt>
                <c:pt idx="87">
                  <c:v>1.8125686599999966E-3</c:v>
                </c:pt>
                <c:pt idx="88">
                  <c:v>1.8334027800000002E-3</c:v>
                </c:pt>
                <c:pt idx="89">
                  <c:v>1.8542369099999974E-3</c:v>
                </c:pt>
                <c:pt idx="90">
                  <c:v>1.8750710300000008E-3</c:v>
                </c:pt>
                <c:pt idx="91">
                  <c:v>1.8959051500000044E-3</c:v>
                </c:pt>
                <c:pt idx="92">
                  <c:v>1.9167392699999937E-3</c:v>
                </c:pt>
                <c:pt idx="93">
                  <c:v>1.9375734000000051E-3</c:v>
                </c:pt>
                <c:pt idx="94">
                  <c:v>1.9584075199999946E-3</c:v>
                </c:pt>
                <c:pt idx="95">
                  <c:v>1.9792416399999979E-3</c:v>
                </c:pt>
                <c:pt idx="96">
                  <c:v>2.0000757600000013E-3</c:v>
                </c:pt>
                <c:pt idx="97">
                  <c:v>2.0209098899999986E-3</c:v>
                </c:pt>
                <c:pt idx="98">
                  <c:v>2.041744010000002E-3</c:v>
                </c:pt>
                <c:pt idx="99">
                  <c:v>2.0625781300000058E-3</c:v>
                </c:pt>
                <c:pt idx="100">
                  <c:v>2.0834122499999949E-3</c:v>
                </c:pt>
                <c:pt idx="101">
                  <c:v>2.1042463799999921E-3</c:v>
                </c:pt>
                <c:pt idx="102">
                  <c:v>2.1250804999999955E-3</c:v>
                </c:pt>
                <c:pt idx="103">
                  <c:v>2.1459146199999993E-3</c:v>
                </c:pt>
                <c:pt idx="104">
                  <c:v>2.1667487400000027E-3</c:v>
                </c:pt>
                <c:pt idx="105">
                  <c:v>2.18758287E-3</c:v>
                </c:pt>
                <c:pt idx="106">
                  <c:v>2.2084169900000034E-3</c:v>
                </c:pt>
                <c:pt idx="107">
                  <c:v>2.2292511099999929E-3</c:v>
                </c:pt>
                <c:pt idx="108">
                  <c:v>2.2500852299999962E-3</c:v>
                </c:pt>
                <c:pt idx="109">
                  <c:v>2.2709193599999935E-3</c:v>
                </c:pt>
                <c:pt idx="110">
                  <c:v>2.2917534799999969E-3</c:v>
                </c:pt>
                <c:pt idx="111">
                  <c:v>2.3125876000000007E-3</c:v>
                </c:pt>
                <c:pt idx="112">
                  <c:v>2.3334217200000041E-3</c:v>
                </c:pt>
                <c:pt idx="113">
                  <c:v>2.3542558500000014E-3</c:v>
                </c:pt>
                <c:pt idx="114">
                  <c:v>2.3750899700000047E-3</c:v>
                </c:pt>
                <c:pt idx="115">
                  <c:v>2.3959240899999942E-3</c:v>
                </c:pt>
                <c:pt idx="116">
                  <c:v>2.4167582099999976E-3</c:v>
                </c:pt>
                <c:pt idx="117">
                  <c:v>2.4375923399999949E-3</c:v>
                </c:pt>
                <c:pt idx="118">
                  <c:v>2.4584264599999983E-3</c:v>
                </c:pt>
                <c:pt idx="119">
                  <c:v>2.4792605800000016E-3</c:v>
                </c:pt>
                <c:pt idx="120">
                  <c:v>2.5000947000000055E-3</c:v>
                </c:pt>
                <c:pt idx="121">
                  <c:v>2.5209288300000027E-3</c:v>
                </c:pt>
                <c:pt idx="122">
                  <c:v>2.5417629500000061E-3</c:v>
                </c:pt>
                <c:pt idx="123">
                  <c:v>2.5625970699999952E-3</c:v>
                </c:pt>
                <c:pt idx="124">
                  <c:v>2.583431189999999E-3</c:v>
                </c:pt>
                <c:pt idx="125">
                  <c:v>2.6042653199999963E-3</c:v>
                </c:pt>
                <c:pt idx="126">
                  <c:v>2.6250994399999996E-3</c:v>
                </c:pt>
                <c:pt idx="127">
                  <c:v>2.645933560000003E-3</c:v>
                </c:pt>
                <c:pt idx="128">
                  <c:v>2.6667676799999925E-3</c:v>
                </c:pt>
                <c:pt idx="129">
                  <c:v>2.6876018100000037E-3</c:v>
                </c:pt>
                <c:pt idx="130">
                  <c:v>2.7084359299999932E-3</c:v>
                </c:pt>
                <c:pt idx="131">
                  <c:v>2.7292700499999966E-3</c:v>
                </c:pt>
                <c:pt idx="132">
                  <c:v>2.7501041700000004E-3</c:v>
                </c:pt>
                <c:pt idx="133">
                  <c:v>2.7709382999999972E-3</c:v>
                </c:pt>
                <c:pt idx="134">
                  <c:v>2.791772420000001E-3</c:v>
                </c:pt>
                <c:pt idx="135">
                  <c:v>2.8126065400000044E-3</c:v>
                </c:pt>
                <c:pt idx="136">
                  <c:v>2.8334406599999939E-3</c:v>
                </c:pt>
                <c:pt idx="137">
                  <c:v>2.854274790000005E-3</c:v>
                </c:pt>
                <c:pt idx="138">
                  <c:v>2.8751089099999945E-3</c:v>
                </c:pt>
                <c:pt idx="139">
                  <c:v>2.8959430299999979E-3</c:v>
                </c:pt>
                <c:pt idx="140">
                  <c:v>2.9167771500000013E-3</c:v>
                </c:pt>
                <c:pt idx="141">
                  <c:v>2.9376112799999986E-3</c:v>
                </c:pt>
                <c:pt idx="142">
                  <c:v>2.9584454000000024E-3</c:v>
                </c:pt>
                <c:pt idx="143">
                  <c:v>2.9792795200000058E-3</c:v>
                </c:pt>
                <c:pt idx="144">
                  <c:v>3.0001136399999948E-3</c:v>
                </c:pt>
                <c:pt idx="145">
                  <c:v>3.0209477699999921E-3</c:v>
                </c:pt>
                <c:pt idx="146">
                  <c:v>3.0417818899999959E-3</c:v>
                </c:pt>
                <c:pt idx="147">
                  <c:v>3.0626160099999993E-3</c:v>
                </c:pt>
                <c:pt idx="148">
                  <c:v>3.0834501300000027E-3</c:v>
                </c:pt>
                <c:pt idx="149">
                  <c:v>3.10428426E-3</c:v>
                </c:pt>
                <c:pt idx="150">
                  <c:v>3.1251183800000033E-3</c:v>
                </c:pt>
                <c:pt idx="151">
                  <c:v>3.1459524999999928E-3</c:v>
                </c:pt>
                <c:pt idx="152">
                  <c:v>3.1667866199999962E-3</c:v>
                </c:pt>
                <c:pt idx="153">
                  <c:v>3.1876207499999935E-3</c:v>
                </c:pt>
                <c:pt idx="154">
                  <c:v>3.2084548699999969E-3</c:v>
                </c:pt>
                <c:pt idx="155">
                  <c:v>3.2292889900000007E-3</c:v>
                </c:pt>
                <c:pt idx="156">
                  <c:v>3.2501231100000041E-3</c:v>
                </c:pt>
                <c:pt idx="157">
                  <c:v>3.2709572400000013E-3</c:v>
                </c:pt>
                <c:pt idx="158">
                  <c:v>3.2917913600000047E-3</c:v>
                </c:pt>
                <c:pt idx="159">
                  <c:v>3.3126254799999942E-3</c:v>
                </c:pt>
                <c:pt idx="160">
                  <c:v>3.3334595999999976E-3</c:v>
                </c:pt>
                <c:pt idx="161">
                  <c:v>3.3542937299999949E-3</c:v>
                </c:pt>
                <c:pt idx="162">
                  <c:v>3.3751278499999982E-3</c:v>
                </c:pt>
                <c:pt idx="163">
                  <c:v>3.3959619700000021E-3</c:v>
                </c:pt>
                <c:pt idx="164">
                  <c:v>3.4167960900000054E-3</c:v>
                </c:pt>
                <c:pt idx="165">
                  <c:v>3.4376302200000027E-3</c:v>
                </c:pt>
                <c:pt idx="166">
                  <c:v>3.4584643399999918E-3</c:v>
                </c:pt>
                <c:pt idx="167">
                  <c:v>3.4792984599999956E-3</c:v>
                </c:pt>
                <c:pt idx="168">
                  <c:v>3.500132579999999E-3</c:v>
                </c:pt>
                <c:pt idx="169">
                  <c:v>3.5209667099999962E-3</c:v>
                </c:pt>
                <c:pt idx="170">
                  <c:v>3.5418008299999996E-3</c:v>
                </c:pt>
                <c:pt idx="171">
                  <c:v>3.562634950000003E-3</c:v>
                </c:pt>
                <c:pt idx="172">
                  <c:v>3.5834690699999925E-3</c:v>
                </c:pt>
                <c:pt idx="173">
                  <c:v>3.6043032000000041E-3</c:v>
                </c:pt>
                <c:pt idx="174">
                  <c:v>3.6251373199999931E-3</c:v>
                </c:pt>
                <c:pt idx="175">
                  <c:v>3.6459714399999965E-3</c:v>
                </c:pt>
                <c:pt idx="176">
                  <c:v>3.6668055600000003E-3</c:v>
                </c:pt>
                <c:pt idx="177">
                  <c:v>3.6876396899999976E-3</c:v>
                </c:pt>
                <c:pt idx="178">
                  <c:v>3.708473810000001E-3</c:v>
                </c:pt>
                <c:pt idx="179">
                  <c:v>3.7293079300000044E-3</c:v>
                </c:pt>
                <c:pt idx="180">
                  <c:v>3.7501420499999939E-3</c:v>
                </c:pt>
                <c:pt idx="181">
                  <c:v>3.770976180000005E-3</c:v>
                </c:pt>
                <c:pt idx="182">
                  <c:v>3.7918102999999945E-3</c:v>
                </c:pt>
                <c:pt idx="183">
                  <c:v>3.8126444199999979E-3</c:v>
                </c:pt>
                <c:pt idx="184">
                  <c:v>3.8334785400000017E-3</c:v>
                </c:pt>
                <c:pt idx="185">
                  <c:v>3.854312669999999E-3</c:v>
                </c:pt>
                <c:pt idx="186">
                  <c:v>3.8751467900000024E-3</c:v>
                </c:pt>
                <c:pt idx="187">
                  <c:v>3.8959809100000057E-3</c:v>
                </c:pt>
                <c:pt idx="188">
                  <c:v>3.9168150299999952E-3</c:v>
                </c:pt>
                <c:pt idx="189">
                  <c:v>3.9376491599999921E-3</c:v>
                </c:pt>
                <c:pt idx="190">
                  <c:v>3.9584832799999959E-3</c:v>
                </c:pt>
                <c:pt idx="191">
                  <c:v>3.9793173999999997E-3</c:v>
                </c:pt>
                <c:pt idx="192">
                  <c:v>4.0001515200000027E-3</c:v>
                </c:pt>
                <c:pt idx="193">
                  <c:v>4.0209856500000004E-3</c:v>
                </c:pt>
                <c:pt idx="194">
                  <c:v>4.0418197700000033E-3</c:v>
                </c:pt>
                <c:pt idx="195">
                  <c:v>4.0626538899999932E-3</c:v>
                </c:pt>
                <c:pt idx="196">
                  <c:v>4.0834880099999962E-3</c:v>
                </c:pt>
                <c:pt idx="197">
                  <c:v>4.1043221399999939E-3</c:v>
                </c:pt>
                <c:pt idx="198">
                  <c:v>4.1251562599999968E-3</c:v>
                </c:pt>
                <c:pt idx="199">
                  <c:v>4.1459903800000007E-3</c:v>
                </c:pt>
                <c:pt idx="200">
                  <c:v>4.1668245000000045E-3</c:v>
                </c:pt>
                <c:pt idx="201">
                  <c:v>4.1876586300000013E-3</c:v>
                </c:pt>
                <c:pt idx="202">
                  <c:v>4.2084927500000051E-3</c:v>
                </c:pt>
                <c:pt idx="203">
                  <c:v>4.2293268699999942E-3</c:v>
                </c:pt>
                <c:pt idx="204">
                  <c:v>4.250160989999998E-3</c:v>
                </c:pt>
                <c:pt idx="205">
                  <c:v>4.2709951199999948E-3</c:v>
                </c:pt>
                <c:pt idx="206">
                  <c:v>4.2918292399999987E-3</c:v>
                </c:pt>
                <c:pt idx="207">
                  <c:v>4.3126633600000016E-3</c:v>
                </c:pt>
                <c:pt idx="208">
                  <c:v>4.3334974800000054E-3</c:v>
                </c:pt>
                <c:pt idx="209">
                  <c:v>4.3543316100000031E-3</c:v>
                </c:pt>
                <c:pt idx="210">
                  <c:v>4.3751657299999922E-3</c:v>
                </c:pt>
                <c:pt idx="211">
                  <c:v>4.3959998499999951E-3</c:v>
                </c:pt>
                <c:pt idx="212">
                  <c:v>4.4168339699999989E-3</c:v>
                </c:pt>
                <c:pt idx="213">
                  <c:v>4.4376680999999966E-3</c:v>
                </c:pt>
                <c:pt idx="214">
                  <c:v>4.4585022199999996E-3</c:v>
                </c:pt>
                <c:pt idx="215">
                  <c:v>4.4793363400000034E-3</c:v>
                </c:pt>
                <c:pt idx="216">
                  <c:v>4.5001704599999925E-3</c:v>
                </c:pt>
                <c:pt idx="217">
                  <c:v>4.5210045900000041E-3</c:v>
                </c:pt>
                <c:pt idx="218">
                  <c:v>4.5418387099999931E-3</c:v>
                </c:pt>
                <c:pt idx="219">
                  <c:v>4.5626728299999969E-3</c:v>
                </c:pt>
                <c:pt idx="220">
                  <c:v>4.5835069499999999E-3</c:v>
                </c:pt>
                <c:pt idx="221">
                  <c:v>4.6043410799999976E-3</c:v>
                </c:pt>
                <c:pt idx="222">
                  <c:v>4.6251752000000014E-3</c:v>
                </c:pt>
                <c:pt idx="223">
                  <c:v>4.6460093200000043E-3</c:v>
                </c:pt>
                <c:pt idx="224">
                  <c:v>4.6668434399999934E-3</c:v>
                </c:pt>
                <c:pt idx="225">
                  <c:v>4.687677570000005E-3</c:v>
                </c:pt>
                <c:pt idx="226">
                  <c:v>4.7085116899999949E-3</c:v>
                </c:pt>
                <c:pt idx="227">
                  <c:v>4.7293458099999979E-3</c:v>
                </c:pt>
                <c:pt idx="228">
                  <c:v>4.7501799300000017E-3</c:v>
                </c:pt>
                <c:pt idx="229">
                  <c:v>4.7710140599999985E-3</c:v>
                </c:pt>
                <c:pt idx="230">
                  <c:v>4.7918481800000023E-3</c:v>
                </c:pt>
                <c:pt idx="231">
                  <c:v>4.8126823000000062E-3</c:v>
                </c:pt>
                <c:pt idx="232">
                  <c:v>4.8335164199999952E-3</c:v>
                </c:pt>
                <c:pt idx="233">
                  <c:v>4.8543505499999921E-3</c:v>
                </c:pt>
                <c:pt idx="234">
                  <c:v>4.8751846699999959E-3</c:v>
                </c:pt>
                <c:pt idx="235">
                  <c:v>4.8960187899999997E-3</c:v>
                </c:pt>
                <c:pt idx="236">
                  <c:v>4.9168529100000026E-3</c:v>
                </c:pt>
                <c:pt idx="237">
                  <c:v>4.9376870400000003E-3</c:v>
                </c:pt>
                <c:pt idx="238">
                  <c:v>4.9585211600000033E-3</c:v>
                </c:pt>
                <c:pt idx="239">
                  <c:v>4.9793552799999932E-3</c:v>
                </c:pt>
                <c:pt idx="240">
                  <c:v>5.0001893999999962E-3</c:v>
                </c:pt>
                <c:pt idx="241">
                  <c:v>5.0210235299999939E-3</c:v>
                </c:pt>
                <c:pt idx="242">
                  <c:v>5.0418576499999968E-3</c:v>
                </c:pt>
                <c:pt idx="243">
                  <c:v>5.0626917700000006E-3</c:v>
                </c:pt>
                <c:pt idx="244">
                  <c:v>5.0835258900000044E-3</c:v>
                </c:pt>
                <c:pt idx="245">
                  <c:v>5.1043600200000013E-3</c:v>
                </c:pt>
                <c:pt idx="246">
                  <c:v>5.1251941400000051E-3</c:v>
                </c:pt>
                <c:pt idx="247">
                  <c:v>5.1460282599999942E-3</c:v>
                </c:pt>
                <c:pt idx="248">
                  <c:v>5.166862379999998E-3</c:v>
                </c:pt>
                <c:pt idx="249">
                  <c:v>5.1876965099999948E-3</c:v>
                </c:pt>
                <c:pt idx="250">
                  <c:v>5.2085306299999986E-3</c:v>
                </c:pt>
                <c:pt idx="251">
                  <c:v>5.2293647500000016E-3</c:v>
                </c:pt>
                <c:pt idx="252">
                  <c:v>5.2501988700000054E-3</c:v>
                </c:pt>
                <c:pt idx="253">
                  <c:v>5.2710330000000031E-3</c:v>
                </c:pt>
                <c:pt idx="254">
                  <c:v>5.2918671199999922E-3</c:v>
                </c:pt>
                <c:pt idx="255">
                  <c:v>5.312701239999996E-3</c:v>
                </c:pt>
                <c:pt idx="256">
                  <c:v>5.3335353599999989E-3</c:v>
                </c:pt>
                <c:pt idx="257">
                  <c:v>5.3543694899999966E-3</c:v>
                </c:pt>
                <c:pt idx="258">
                  <c:v>5.3752036099999996E-3</c:v>
                </c:pt>
                <c:pt idx="259">
                  <c:v>5.3960377300000034E-3</c:v>
                </c:pt>
                <c:pt idx="260">
                  <c:v>5.4168718499999925E-3</c:v>
                </c:pt>
                <c:pt idx="261">
                  <c:v>5.437705980000004E-3</c:v>
                </c:pt>
                <c:pt idx="262">
                  <c:v>5.4585400999999931E-3</c:v>
                </c:pt>
                <c:pt idx="263">
                  <c:v>5.4793742199999969E-3</c:v>
                </c:pt>
                <c:pt idx="264">
                  <c:v>5.5002083400000007E-3</c:v>
                </c:pt>
                <c:pt idx="265">
                  <c:v>5.5210424699999976E-3</c:v>
                </c:pt>
                <c:pt idx="266">
                  <c:v>5.5418765900000014E-3</c:v>
                </c:pt>
                <c:pt idx="267">
                  <c:v>5.5627107100000043E-3</c:v>
                </c:pt>
                <c:pt idx="268">
                  <c:v>5.5835448299999943E-3</c:v>
                </c:pt>
                <c:pt idx="269">
                  <c:v>5.604378960000005E-3</c:v>
                </c:pt>
                <c:pt idx="270">
                  <c:v>5.6252130799999949E-3</c:v>
                </c:pt>
                <c:pt idx="271">
                  <c:v>5.6460471999999979E-3</c:v>
                </c:pt>
                <c:pt idx="272">
                  <c:v>5.6668813200000017E-3</c:v>
                </c:pt>
                <c:pt idx="273">
                  <c:v>5.6877154499999985E-3</c:v>
                </c:pt>
                <c:pt idx="274">
                  <c:v>5.7085495700000023E-3</c:v>
                </c:pt>
                <c:pt idx="275">
                  <c:v>5.7293836900000061E-3</c:v>
                </c:pt>
                <c:pt idx="276">
                  <c:v>5.7502178099999952E-3</c:v>
                </c:pt>
                <c:pt idx="277">
                  <c:v>5.771051939999992E-3</c:v>
                </c:pt>
                <c:pt idx="278">
                  <c:v>5.7918860599999959E-3</c:v>
                </c:pt>
                <c:pt idx="279">
                  <c:v>5.8127201799999997E-3</c:v>
                </c:pt>
                <c:pt idx="280">
                  <c:v>5.8335543000000026E-3</c:v>
                </c:pt>
                <c:pt idx="281">
                  <c:v>5.8543884300000003E-3</c:v>
                </c:pt>
                <c:pt idx="282">
                  <c:v>5.8752225500000041E-3</c:v>
                </c:pt>
                <c:pt idx="283">
                  <c:v>5.8960566699999932E-3</c:v>
                </c:pt>
                <c:pt idx="284">
                  <c:v>5.9168907899999961E-3</c:v>
                </c:pt>
                <c:pt idx="285">
                  <c:v>5.9377249199999938E-3</c:v>
                </c:pt>
                <c:pt idx="286">
                  <c:v>5.9585590399999977E-3</c:v>
                </c:pt>
                <c:pt idx="287">
                  <c:v>5.9793931600000006E-3</c:v>
                </c:pt>
                <c:pt idx="288">
                  <c:v>6.0002272800000044E-3</c:v>
                </c:pt>
                <c:pt idx="289">
                  <c:v>6.0210614100000013E-3</c:v>
                </c:pt>
                <c:pt idx="290">
                  <c:v>6.0418955300000051E-3</c:v>
                </c:pt>
                <c:pt idx="291">
                  <c:v>6.0627296499999941E-3</c:v>
                </c:pt>
                <c:pt idx="292">
                  <c:v>6.083563769999998E-3</c:v>
                </c:pt>
                <c:pt idx="293">
                  <c:v>6.1043978999999948E-3</c:v>
                </c:pt>
                <c:pt idx="294">
                  <c:v>6.1252320199999986E-3</c:v>
                </c:pt>
                <c:pt idx="295">
                  <c:v>6.1460661400000024E-3</c:v>
                </c:pt>
                <c:pt idx="296">
                  <c:v>6.1669002600000054E-3</c:v>
                </c:pt>
                <c:pt idx="297">
                  <c:v>6.1877343900000031E-3</c:v>
                </c:pt>
                <c:pt idx="298">
                  <c:v>6.2085685099999921E-3</c:v>
                </c:pt>
                <c:pt idx="299">
                  <c:v>6.229402629999996E-3</c:v>
                </c:pt>
                <c:pt idx="300">
                  <c:v>6.2502367499999989E-3</c:v>
                </c:pt>
                <c:pt idx="301">
                  <c:v>6.2710708799999966E-3</c:v>
                </c:pt>
                <c:pt idx="302">
                  <c:v>6.2919049999999995E-3</c:v>
                </c:pt>
                <c:pt idx="303">
                  <c:v>6.3127391200000034E-3</c:v>
                </c:pt>
                <c:pt idx="304">
                  <c:v>6.3335732399999924E-3</c:v>
                </c:pt>
                <c:pt idx="305">
                  <c:v>6.354407370000004E-3</c:v>
                </c:pt>
                <c:pt idx="306">
                  <c:v>6.3752414899999931E-3</c:v>
                </c:pt>
                <c:pt idx="307">
                  <c:v>6.3960756099999969E-3</c:v>
                </c:pt>
                <c:pt idx="308">
                  <c:v>6.4169097300000007E-3</c:v>
                </c:pt>
                <c:pt idx="309">
                  <c:v>6.4377438599999975E-3</c:v>
                </c:pt>
                <c:pt idx="310">
                  <c:v>6.4585779800000014E-3</c:v>
                </c:pt>
                <c:pt idx="311">
                  <c:v>6.4794121000000043E-3</c:v>
                </c:pt>
                <c:pt idx="312">
                  <c:v>6.5002462199999942E-3</c:v>
                </c:pt>
                <c:pt idx="313">
                  <c:v>6.5210803500000058E-3</c:v>
                </c:pt>
                <c:pt idx="314">
                  <c:v>6.5419144699999949E-3</c:v>
                </c:pt>
                <c:pt idx="315">
                  <c:v>6.5627485899999978E-3</c:v>
                </c:pt>
                <c:pt idx="316">
                  <c:v>6.5835827100000016E-3</c:v>
                </c:pt>
                <c:pt idx="317">
                  <c:v>6.6044168399999994E-3</c:v>
                </c:pt>
                <c:pt idx="318">
                  <c:v>6.6252509600000023E-3</c:v>
                </c:pt>
                <c:pt idx="319">
                  <c:v>6.6460850800000061E-3</c:v>
                </c:pt>
                <c:pt idx="320">
                  <c:v>6.6669191999999952E-3</c:v>
                </c:pt>
                <c:pt idx="321">
                  <c:v>6.6877533299999929E-3</c:v>
                </c:pt>
                <c:pt idx="322">
                  <c:v>6.7085874499999958E-3</c:v>
                </c:pt>
                <c:pt idx="323">
                  <c:v>6.7294215699999996E-3</c:v>
                </c:pt>
                <c:pt idx="324">
                  <c:v>6.7502556900000035E-3</c:v>
                </c:pt>
                <c:pt idx="325">
                  <c:v>6.7710898200000003E-3</c:v>
                </c:pt>
                <c:pt idx="326">
                  <c:v>6.7919239400000041E-3</c:v>
                </c:pt>
                <c:pt idx="327">
                  <c:v>6.8127580599999932E-3</c:v>
                </c:pt>
                <c:pt idx="328">
                  <c:v>6.833592179999997E-3</c:v>
                </c:pt>
                <c:pt idx="329">
                  <c:v>6.8544263099999938E-3</c:v>
                </c:pt>
                <c:pt idx="330">
                  <c:v>6.8752604299999976E-3</c:v>
                </c:pt>
                <c:pt idx="331">
                  <c:v>6.8960945500000006E-3</c:v>
                </c:pt>
                <c:pt idx="332">
                  <c:v>6.9169286700000044E-3</c:v>
                </c:pt>
                <c:pt idx="333">
                  <c:v>6.9377628000000012E-3</c:v>
                </c:pt>
                <c:pt idx="334">
                  <c:v>6.958596920000005E-3</c:v>
                </c:pt>
                <c:pt idx="335">
                  <c:v>6.9794310399999941E-3</c:v>
                </c:pt>
                <c:pt idx="336">
                  <c:v>7.0002651599999979E-3</c:v>
                </c:pt>
                <c:pt idx="337">
                  <c:v>7.0210992899999948E-3</c:v>
                </c:pt>
                <c:pt idx="338">
                  <c:v>7.0419334099999986E-3</c:v>
                </c:pt>
                <c:pt idx="339">
                  <c:v>7.0627675300000024E-3</c:v>
                </c:pt>
                <c:pt idx="340">
                  <c:v>7.0836016500000053E-3</c:v>
                </c:pt>
                <c:pt idx="341">
                  <c:v>7.104435780000003E-3</c:v>
                </c:pt>
                <c:pt idx="342">
                  <c:v>7.1252698999999921E-3</c:v>
                </c:pt>
                <c:pt idx="343">
                  <c:v>7.1461040199999959E-3</c:v>
                </c:pt>
                <c:pt idx="344">
                  <c:v>7.1669381399999989E-3</c:v>
                </c:pt>
                <c:pt idx="345">
                  <c:v>7.1877722699999966E-3</c:v>
                </c:pt>
                <c:pt idx="346">
                  <c:v>7.2086063899999995E-3</c:v>
                </c:pt>
                <c:pt idx="347">
                  <c:v>7.2294405100000033E-3</c:v>
                </c:pt>
                <c:pt idx="348">
                  <c:v>7.2502746299999924E-3</c:v>
                </c:pt>
                <c:pt idx="349">
                  <c:v>7.271108760000004E-3</c:v>
                </c:pt>
                <c:pt idx="350">
                  <c:v>7.2919428799999931E-3</c:v>
                </c:pt>
                <c:pt idx="351">
                  <c:v>7.3127769999999969E-3</c:v>
                </c:pt>
                <c:pt idx="352">
                  <c:v>7.3336111200000007E-3</c:v>
                </c:pt>
                <c:pt idx="353">
                  <c:v>7.3544452499999975E-3</c:v>
                </c:pt>
                <c:pt idx="354">
                  <c:v>7.3752793700000013E-3</c:v>
                </c:pt>
                <c:pt idx="355">
                  <c:v>7.3961134900000051E-3</c:v>
                </c:pt>
                <c:pt idx="356">
                  <c:v>7.4169476099999942E-3</c:v>
                </c:pt>
                <c:pt idx="357">
                  <c:v>7.4377817400000058E-3</c:v>
                </c:pt>
                <c:pt idx="358">
                  <c:v>7.4586158599999949E-3</c:v>
                </c:pt>
                <c:pt idx="359">
                  <c:v>7.4794499799999987E-3</c:v>
                </c:pt>
                <c:pt idx="360">
                  <c:v>7.5002841000000016E-3</c:v>
                </c:pt>
                <c:pt idx="361">
                  <c:v>7.5211182299999993E-3</c:v>
                </c:pt>
                <c:pt idx="362">
                  <c:v>7.5419523500000023E-3</c:v>
                </c:pt>
                <c:pt idx="363">
                  <c:v>7.5627864700000061E-3</c:v>
                </c:pt>
                <c:pt idx="364">
                  <c:v>7.5836205899999952E-3</c:v>
                </c:pt>
                <c:pt idx="365">
                  <c:v>7.6044547199999929E-3</c:v>
                </c:pt>
                <c:pt idx="366">
                  <c:v>7.6252888399999958E-3</c:v>
                </c:pt>
                <c:pt idx="367">
                  <c:v>7.6461229599999996E-3</c:v>
                </c:pt>
                <c:pt idx="368">
                  <c:v>7.6669570800000034E-3</c:v>
                </c:pt>
                <c:pt idx="369">
                  <c:v>7.6877912100000003E-3</c:v>
                </c:pt>
                <c:pt idx="370">
                  <c:v>7.7086253300000041E-3</c:v>
                </c:pt>
                <c:pt idx="371">
                  <c:v>7.7294594499999932E-3</c:v>
                </c:pt>
                <c:pt idx="372">
                  <c:v>7.750293569999997E-3</c:v>
                </c:pt>
                <c:pt idx="373">
                  <c:v>7.7711276999999938E-3</c:v>
                </c:pt>
                <c:pt idx="374">
                  <c:v>7.7919618199999976E-3</c:v>
                </c:pt>
                <c:pt idx="375">
                  <c:v>7.8127959400000006E-3</c:v>
                </c:pt>
                <c:pt idx="376">
                  <c:v>7.8336300600000044E-3</c:v>
                </c:pt>
                <c:pt idx="377">
                  <c:v>7.8544641900000021E-3</c:v>
                </c:pt>
                <c:pt idx="378">
                  <c:v>7.8752983100000059E-3</c:v>
                </c:pt>
                <c:pt idx="379">
                  <c:v>7.8961324299999941E-3</c:v>
                </c:pt>
                <c:pt idx="380">
                  <c:v>7.9169665499999979E-3</c:v>
                </c:pt>
                <c:pt idx="381">
                  <c:v>7.9378006799999956E-3</c:v>
                </c:pt>
                <c:pt idx="382">
                  <c:v>7.9586347999999994E-3</c:v>
                </c:pt>
                <c:pt idx="383">
                  <c:v>7.9794689200000015E-3</c:v>
                </c:pt>
                <c:pt idx="384">
                  <c:v>8.0003030400000053E-3</c:v>
                </c:pt>
                <c:pt idx="385">
                  <c:v>8.021137170000003E-3</c:v>
                </c:pt>
                <c:pt idx="386">
                  <c:v>8.041971289999993E-3</c:v>
                </c:pt>
                <c:pt idx="387">
                  <c:v>8.062805409999995E-3</c:v>
                </c:pt>
                <c:pt idx="388">
                  <c:v>8.0836395299999989E-3</c:v>
                </c:pt>
                <c:pt idx="389">
                  <c:v>8.1044736599999966E-3</c:v>
                </c:pt>
                <c:pt idx="390">
                  <c:v>8.1253077800000004E-3</c:v>
                </c:pt>
                <c:pt idx="391">
                  <c:v>8.1461419000000042E-3</c:v>
                </c:pt>
                <c:pt idx="392">
                  <c:v>8.1669760199999924E-3</c:v>
                </c:pt>
                <c:pt idx="393">
                  <c:v>8.187810150000004E-3</c:v>
                </c:pt>
                <c:pt idx="394">
                  <c:v>8.2086442699999939E-3</c:v>
                </c:pt>
                <c:pt idx="395">
                  <c:v>8.2294783899999977E-3</c:v>
                </c:pt>
                <c:pt idx="396">
                  <c:v>8.2503125099999998E-3</c:v>
                </c:pt>
                <c:pt idx="397">
                  <c:v>8.2711466399999975E-3</c:v>
                </c:pt>
                <c:pt idx="398">
                  <c:v>8.2919807600000013E-3</c:v>
                </c:pt>
                <c:pt idx="399">
                  <c:v>8.3128148800000051E-3</c:v>
                </c:pt>
                <c:pt idx="400">
                  <c:v>8.3336489999999933E-3</c:v>
                </c:pt>
                <c:pt idx="401">
                  <c:v>8.3544831300000049E-3</c:v>
                </c:pt>
                <c:pt idx="402">
                  <c:v>8.3753172499999948E-3</c:v>
                </c:pt>
                <c:pt idx="403">
                  <c:v>8.3961513699999987E-3</c:v>
                </c:pt>
                <c:pt idx="404">
                  <c:v>8.4169854900000025E-3</c:v>
                </c:pt>
                <c:pt idx="405">
                  <c:v>8.4378196199999984E-3</c:v>
                </c:pt>
                <c:pt idx="406">
                  <c:v>8.4586537400000023E-3</c:v>
                </c:pt>
                <c:pt idx="407">
                  <c:v>8.4794878599999922E-3</c:v>
                </c:pt>
                <c:pt idx="408">
                  <c:v>8.500321979999996E-3</c:v>
                </c:pt>
                <c:pt idx="409">
                  <c:v>8.521156109999992E-3</c:v>
                </c:pt>
                <c:pt idx="410">
                  <c:v>8.5419902299999958E-3</c:v>
                </c:pt>
                <c:pt idx="411">
                  <c:v>8.5628243499999996E-3</c:v>
                </c:pt>
                <c:pt idx="412">
                  <c:v>8.5836584700000034E-3</c:v>
                </c:pt>
                <c:pt idx="413">
                  <c:v>8.6044926000000011E-3</c:v>
                </c:pt>
                <c:pt idx="414">
                  <c:v>8.6253267200000032E-3</c:v>
                </c:pt>
                <c:pt idx="415">
                  <c:v>8.6461608399999931E-3</c:v>
                </c:pt>
                <c:pt idx="416">
                  <c:v>8.6669949599999969E-3</c:v>
                </c:pt>
                <c:pt idx="417">
                  <c:v>8.6878290899999946E-3</c:v>
                </c:pt>
                <c:pt idx="418">
                  <c:v>8.7086632099999967E-3</c:v>
                </c:pt>
                <c:pt idx="419">
                  <c:v>8.7294973300000005E-3</c:v>
                </c:pt>
                <c:pt idx="420">
                  <c:v>8.7503314500000044E-3</c:v>
                </c:pt>
                <c:pt idx="421">
                  <c:v>8.7711655800000021E-3</c:v>
                </c:pt>
                <c:pt idx="422">
                  <c:v>8.7919997000000059E-3</c:v>
                </c:pt>
                <c:pt idx="423">
                  <c:v>8.8128338199999941E-3</c:v>
                </c:pt>
                <c:pt idx="424">
                  <c:v>8.8336679399999979E-3</c:v>
                </c:pt>
                <c:pt idx="425">
                  <c:v>8.8545020699999956E-3</c:v>
                </c:pt>
                <c:pt idx="426">
                  <c:v>8.8753361899999994E-3</c:v>
                </c:pt>
                <c:pt idx="427">
                  <c:v>8.8961703100000015E-3</c:v>
                </c:pt>
                <c:pt idx="428">
                  <c:v>8.9170044300000053E-3</c:v>
                </c:pt>
                <c:pt idx="429">
                  <c:v>8.937838560000003E-3</c:v>
                </c:pt>
                <c:pt idx="430">
                  <c:v>8.9586726799999929E-3</c:v>
                </c:pt>
                <c:pt idx="431">
                  <c:v>8.979506799999995E-3</c:v>
                </c:pt>
                <c:pt idx="432">
                  <c:v>9.0003409199999988E-3</c:v>
                </c:pt>
                <c:pt idx="433">
                  <c:v>9.0211750499999965E-3</c:v>
                </c:pt>
                <c:pt idx="434">
                  <c:v>9.0420091700000003E-3</c:v>
                </c:pt>
                <c:pt idx="435">
                  <c:v>9.0628432900000042E-3</c:v>
                </c:pt>
                <c:pt idx="436">
                  <c:v>9.0836774099999924E-3</c:v>
                </c:pt>
                <c:pt idx="437">
                  <c:v>9.1045115400000039E-3</c:v>
                </c:pt>
                <c:pt idx="438">
                  <c:v>9.1253456599999939E-3</c:v>
                </c:pt>
                <c:pt idx="439">
                  <c:v>9.1461797799999977E-3</c:v>
                </c:pt>
                <c:pt idx="440">
                  <c:v>9.1670138999999998E-3</c:v>
                </c:pt>
                <c:pt idx="441">
                  <c:v>9.1878480299999975E-3</c:v>
                </c:pt>
                <c:pt idx="442">
                  <c:v>9.2086821500000013E-3</c:v>
                </c:pt>
                <c:pt idx="443">
                  <c:v>9.2295162700000051E-3</c:v>
                </c:pt>
                <c:pt idx="444">
                  <c:v>9.2503503899999933E-3</c:v>
                </c:pt>
                <c:pt idx="445">
                  <c:v>9.2711845200000049E-3</c:v>
                </c:pt>
                <c:pt idx="446">
                  <c:v>9.2920186399999948E-3</c:v>
                </c:pt>
                <c:pt idx="447">
                  <c:v>9.3128527599999986E-3</c:v>
                </c:pt>
                <c:pt idx="448">
                  <c:v>9.3336868800000024E-3</c:v>
                </c:pt>
                <c:pt idx="449">
                  <c:v>9.3545210099999984E-3</c:v>
                </c:pt>
                <c:pt idx="450">
                  <c:v>9.3753551300000022E-3</c:v>
                </c:pt>
                <c:pt idx="451">
                  <c:v>9.3961892499999922E-3</c:v>
                </c:pt>
                <c:pt idx="452">
                  <c:v>9.417023369999996E-3</c:v>
                </c:pt>
                <c:pt idx="453">
                  <c:v>9.4378574999999919E-3</c:v>
                </c:pt>
                <c:pt idx="454">
                  <c:v>9.4586916199999958E-3</c:v>
                </c:pt>
                <c:pt idx="455">
                  <c:v>9.4795257399999996E-3</c:v>
                </c:pt>
                <c:pt idx="456">
                  <c:v>9.5003598600000034E-3</c:v>
                </c:pt>
                <c:pt idx="457">
                  <c:v>9.5211939900000011E-3</c:v>
                </c:pt>
                <c:pt idx="458">
                  <c:v>9.5420281100000032E-3</c:v>
                </c:pt>
                <c:pt idx="459">
                  <c:v>9.5628622299999931E-3</c:v>
                </c:pt>
                <c:pt idx="460">
                  <c:v>9.5836963499999969E-3</c:v>
                </c:pt>
                <c:pt idx="461">
                  <c:v>9.6045304799999946E-3</c:v>
                </c:pt>
                <c:pt idx="462">
                  <c:v>9.6253645999999967E-3</c:v>
                </c:pt>
                <c:pt idx="463">
                  <c:v>9.6461987200000005E-3</c:v>
                </c:pt>
                <c:pt idx="464">
                  <c:v>9.6670328400000043E-3</c:v>
                </c:pt>
                <c:pt idx="465">
                  <c:v>9.687866970000002E-3</c:v>
                </c:pt>
                <c:pt idx="466">
                  <c:v>9.7087010900000058E-3</c:v>
                </c:pt>
                <c:pt idx="467">
                  <c:v>9.729535209999994E-3</c:v>
                </c:pt>
                <c:pt idx="468">
                  <c:v>9.7503693299999979E-3</c:v>
                </c:pt>
                <c:pt idx="469">
                  <c:v>9.7712034599999956E-3</c:v>
                </c:pt>
                <c:pt idx="470">
                  <c:v>9.7920375799999994E-3</c:v>
                </c:pt>
                <c:pt idx="471">
                  <c:v>9.8128717000000015E-3</c:v>
                </c:pt>
                <c:pt idx="472">
                  <c:v>9.8337058200000053E-3</c:v>
                </c:pt>
                <c:pt idx="473">
                  <c:v>9.854539950000003E-3</c:v>
                </c:pt>
                <c:pt idx="474">
                  <c:v>9.8753740699999929E-3</c:v>
                </c:pt>
                <c:pt idx="475">
                  <c:v>9.896208189999995E-3</c:v>
                </c:pt>
                <c:pt idx="476">
                  <c:v>9.9170423199999927E-3</c:v>
                </c:pt>
                <c:pt idx="477">
                  <c:v>9.9378764399999965E-3</c:v>
                </c:pt>
                <c:pt idx="478">
                  <c:v>9.9587105600000003E-3</c:v>
                </c:pt>
                <c:pt idx="479">
                  <c:v>9.9795446800000041E-3</c:v>
                </c:pt>
                <c:pt idx="480">
                  <c:v>1.000037881E-2</c:v>
                </c:pt>
                <c:pt idx="481">
                  <c:v>1.0021212930000004E-2</c:v>
                </c:pt>
                <c:pt idx="482">
                  <c:v>1.0042047049999994E-2</c:v>
                </c:pt>
                <c:pt idx="483">
                  <c:v>1.0062881169999998E-2</c:v>
                </c:pt>
                <c:pt idx="484">
                  <c:v>1.0083715299999994E-2</c:v>
                </c:pt>
                <c:pt idx="485">
                  <c:v>1.0104549419999997E-2</c:v>
                </c:pt>
                <c:pt idx="486">
                  <c:v>1.0125383540000001E-2</c:v>
                </c:pt>
                <c:pt idx="487">
                  <c:v>1.0146217660000005E-2</c:v>
                </c:pt>
                <c:pt idx="488">
                  <c:v>1.0167051790000003E-2</c:v>
                </c:pt>
                <c:pt idx="489">
                  <c:v>1.0187885910000005E-2</c:v>
                </c:pt>
                <c:pt idx="490">
                  <c:v>1.0208720029999995E-2</c:v>
                </c:pt>
                <c:pt idx="491">
                  <c:v>1.0229554149999999E-2</c:v>
                </c:pt>
                <c:pt idx="492">
                  <c:v>1.0250388279999996E-2</c:v>
                </c:pt>
                <c:pt idx="493">
                  <c:v>1.0271222399999998E-2</c:v>
                </c:pt>
                <c:pt idx="494">
                  <c:v>1.0292056520000002E-2</c:v>
                </c:pt>
                <c:pt idx="495">
                  <c:v>1.0312890639999992E-2</c:v>
                </c:pt>
                <c:pt idx="496">
                  <c:v>1.0333724770000004E-2</c:v>
                </c:pt>
                <c:pt idx="497">
                  <c:v>1.0354558889999992E-2</c:v>
                </c:pt>
                <c:pt idx="498">
                  <c:v>1.0375393009999996E-2</c:v>
                </c:pt>
                <c:pt idx="499">
                  <c:v>1.039622713E-2</c:v>
                </c:pt>
                <c:pt idx="500">
                  <c:v>1.0417061259999997E-2</c:v>
                </c:pt>
                <c:pt idx="501">
                  <c:v>1.0437895380000001E-2</c:v>
                </c:pt>
                <c:pt idx="502">
                  <c:v>1.0458729500000003E-2</c:v>
                </c:pt>
                <c:pt idx="503">
                  <c:v>1.0479563619999993E-2</c:v>
                </c:pt>
                <c:pt idx="504">
                  <c:v>1.0500397750000005E-2</c:v>
                </c:pt>
                <c:pt idx="505">
                  <c:v>1.0521231869999995E-2</c:v>
                </c:pt>
                <c:pt idx="506">
                  <c:v>1.0542065989999998E-2</c:v>
                </c:pt>
                <c:pt idx="507">
                  <c:v>1.056290011E-2</c:v>
                </c:pt>
                <c:pt idx="508">
                  <c:v>1.0583734239999998E-2</c:v>
                </c:pt>
                <c:pt idx="509">
                  <c:v>1.0604568360000002E-2</c:v>
                </c:pt>
                <c:pt idx="510">
                  <c:v>1.0625402480000006E-2</c:v>
                </c:pt>
                <c:pt idx="511">
                  <c:v>1.0646236599999994E-2</c:v>
                </c:pt>
                <c:pt idx="512">
                  <c:v>1.0667070730000006E-2</c:v>
                </c:pt>
                <c:pt idx="513">
                  <c:v>1.0687904849999996E-2</c:v>
                </c:pt>
                <c:pt idx="514">
                  <c:v>1.0708738969999999E-2</c:v>
                </c:pt>
                <c:pt idx="515">
                  <c:v>1.0729573090000003E-2</c:v>
                </c:pt>
                <c:pt idx="516">
                  <c:v>1.0750407219999999E-2</c:v>
                </c:pt>
                <c:pt idx="517">
                  <c:v>1.0771241340000003E-2</c:v>
                </c:pt>
                <c:pt idx="518">
                  <c:v>1.0792075459999993E-2</c:v>
                </c:pt>
                <c:pt idx="519">
                  <c:v>1.0812909579999997E-2</c:v>
                </c:pt>
                <c:pt idx="520">
                  <c:v>1.0833743709999993E-2</c:v>
                </c:pt>
                <c:pt idx="521">
                  <c:v>1.0854577829999996E-2</c:v>
                </c:pt>
                <c:pt idx="522">
                  <c:v>1.087541195E-2</c:v>
                </c:pt>
                <c:pt idx="523">
                  <c:v>1.0896246070000004E-2</c:v>
                </c:pt>
                <c:pt idx="524">
                  <c:v>1.09170802E-2</c:v>
                </c:pt>
                <c:pt idx="525">
                  <c:v>1.0937914320000004E-2</c:v>
                </c:pt>
                <c:pt idx="526">
                  <c:v>1.0958748439999994E-2</c:v>
                </c:pt>
                <c:pt idx="527">
                  <c:v>1.0979582559999998E-2</c:v>
                </c:pt>
                <c:pt idx="528">
                  <c:v>1.1000416689999994E-2</c:v>
                </c:pt>
                <c:pt idx="529">
                  <c:v>1.1021250809999997E-2</c:v>
                </c:pt>
                <c:pt idx="530">
                  <c:v>1.1042084930000001E-2</c:v>
                </c:pt>
                <c:pt idx="531">
                  <c:v>1.1062919050000005E-2</c:v>
                </c:pt>
                <c:pt idx="532">
                  <c:v>1.1083753180000003E-2</c:v>
                </c:pt>
                <c:pt idx="533">
                  <c:v>1.1104587300000007E-2</c:v>
                </c:pt>
                <c:pt idx="534">
                  <c:v>1.1125421419999995E-2</c:v>
                </c:pt>
                <c:pt idx="535">
                  <c:v>1.1146255539999999E-2</c:v>
                </c:pt>
                <c:pt idx="536">
                  <c:v>1.1167089669999996E-2</c:v>
                </c:pt>
                <c:pt idx="537">
                  <c:v>1.118792379E-2</c:v>
                </c:pt>
                <c:pt idx="538">
                  <c:v>1.1208757910000002E-2</c:v>
                </c:pt>
                <c:pt idx="539">
                  <c:v>1.1229592029999992E-2</c:v>
                </c:pt>
                <c:pt idx="540">
                  <c:v>1.1250426160000004E-2</c:v>
                </c:pt>
                <c:pt idx="541">
                  <c:v>1.1271260279999994E-2</c:v>
                </c:pt>
                <c:pt idx="542">
                  <c:v>1.1292094399999996E-2</c:v>
                </c:pt>
                <c:pt idx="543">
                  <c:v>1.131292852E-2</c:v>
                </c:pt>
                <c:pt idx="544">
                  <c:v>1.1333762649999997E-2</c:v>
                </c:pt>
                <c:pt idx="545">
                  <c:v>1.1354596770000001E-2</c:v>
                </c:pt>
                <c:pt idx="546">
                  <c:v>1.1375430890000005E-2</c:v>
                </c:pt>
                <c:pt idx="547">
                  <c:v>1.1396265009999993E-2</c:v>
                </c:pt>
                <c:pt idx="548">
                  <c:v>1.1417099140000005E-2</c:v>
                </c:pt>
                <c:pt idx="549">
                  <c:v>1.1437933259999995E-2</c:v>
                </c:pt>
                <c:pt idx="550">
                  <c:v>1.1458767379999998E-2</c:v>
                </c:pt>
                <c:pt idx="551">
                  <c:v>1.14796015E-2</c:v>
                </c:pt>
                <c:pt idx="552">
                  <c:v>1.1500435629999998E-2</c:v>
                </c:pt>
                <c:pt idx="553">
                  <c:v>1.1521269750000002E-2</c:v>
                </c:pt>
                <c:pt idx="554">
                  <c:v>1.1542103870000006E-2</c:v>
                </c:pt>
                <c:pt idx="555">
                  <c:v>1.1562937989999994E-2</c:v>
                </c:pt>
                <c:pt idx="556">
                  <c:v>1.1583772119999992E-2</c:v>
                </c:pt>
                <c:pt idx="557">
                  <c:v>1.1604606239999996E-2</c:v>
                </c:pt>
                <c:pt idx="558">
                  <c:v>1.1625440359999999E-2</c:v>
                </c:pt>
                <c:pt idx="559">
                  <c:v>1.1646274480000003E-2</c:v>
                </c:pt>
                <c:pt idx="560">
                  <c:v>1.1667108609999999E-2</c:v>
                </c:pt>
                <c:pt idx="561">
                  <c:v>1.1687942730000003E-2</c:v>
                </c:pt>
                <c:pt idx="562">
                  <c:v>1.1708776849999993E-2</c:v>
                </c:pt>
                <c:pt idx="563">
                  <c:v>1.1729610969999997E-2</c:v>
                </c:pt>
                <c:pt idx="564">
                  <c:v>1.1750445099999993E-2</c:v>
                </c:pt>
                <c:pt idx="565">
                  <c:v>1.1771279219999996E-2</c:v>
                </c:pt>
                <c:pt idx="566">
                  <c:v>1.179211334E-2</c:v>
                </c:pt>
                <c:pt idx="567">
                  <c:v>1.1812947460000004E-2</c:v>
                </c:pt>
                <c:pt idx="568">
                  <c:v>1.1833781590000002E-2</c:v>
                </c:pt>
                <c:pt idx="569">
                  <c:v>1.1854615710000004E-2</c:v>
                </c:pt>
                <c:pt idx="570">
                  <c:v>1.1875449829999994E-2</c:v>
                </c:pt>
                <c:pt idx="571">
                  <c:v>1.1896283949999998E-2</c:v>
                </c:pt>
                <c:pt idx="572">
                  <c:v>1.1917118079999995E-2</c:v>
                </c:pt>
                <c:pt idx="573">
                  <c:v>1.1937952199999997E-2</c:v>
                </c:pt>
                <c:pt idx="574">
                  <c:v>1.1958786320000001E-2</c:v>
                </c:pt>
                <c:pt idx="575">
                  <c:v>1.1979620440000005E-2</c:v>
                </c:pt>
                <c:pt idx="576">
                  <c:v>1.2000454570000003E-2</c:v>
                </c:pt>
                <c:pt idx="577">
                  <c:v>1.2021288690000007E-2</c:v>
                </c:pt>
                <c:pt idx="578">
                  <c:v>1.2042122809999995E-2</c:v>
                </c:pt>
                <c:pt idx="579">
                  <c:v>1.2062956929999999E-2</c:v>
                </c:pt>
                <c:pt idx="580">
                  <c:v>1.2083791059999996E-2</c:v>
                </c:pt>
                <c:pt idx="581">
                  <c:v>1.210462518E-2</c:v>
                </c:pt>
                <c:pt idx="582">
                  <c:v>1.2125459300000002E-2</c:v>
                </c:pt>
                <c:pt idx="583">
                  <c:v>1.2146293419999992E-2</c:v>
                </c:pt>
                <c:pt idx="584">
                  <c:v>1.2167127550000004E-2</c:v>
                </c:pt>
                <c:pt idx="585">
                  <c:v>1.2187961669999994E-2</c:v>
                </c:pt>
                <c:pt idx="586">
                  <c:v>1.2208795789999996E-2</c:v>
                </c:pt>
                <c:pt idx="587">
                  <c:v>1.222962991E-2</c:v>
                </c:pt>
                <c:pt idx="588">
                  <c:v>1.2250464039999997E-2</c:v>
                </c:pt>
                <c:pt idx="589">
                  <c:v>1.2271298160000001E-2</c:v>
                </c:pt>
                <c:pt idx="590">
                  <c:v>1.2292132280000005E-2</c:v>
                </c:pt>
                <c:pt idx="591">
                  <c:v>1.2312966399999993E-2</c:v>
                </c:pt>
                <c:pt idx="592">
                  <c:v>1.2333800530000005E-2</c:v>
                </c:pt>
                <c:pt idx="593">
                  <c:v>1.2354634649999995E-2</c:v>
                </c:pt>
                <c:pt idx="594">
                  <c:v>1.2375468769999998E-2</c:v>
                </c:pt>
                <c:pt idx="595">
                  <c:v>1.239630289E-2</c:v>
                </c:pt>
                <c:pt idx="596">
                  <c:v>1.2417137019999998E-2</c:v>
                </c:pt>
                <c:pt idx="597">
                  <c:v>1.2437971140000002E-2</c:v>
                </c:pt>
                <c:pt idx="598">
                  <c:v>1.2458805260000006E-2</c:v>
                </c:pt>
                <c:pt idx="599">
                  <c:v>1.2479639379999994E-2</c:v>
                </c:pt>
                <c:pt idx="600">
                  <c:v>1.2500473509999992E-2</c:v>
                </c:pt>
                <c:pt idx="601">
                  <c:v>1.2521307629999995E-2</c:v>
                </c:pt>
                <c:pt idx="602">
                  <c:v>1.2542141749999999E-2</c:v>
                </c:pt>
                <c:pt idx="603">
                  <c:v>1.2562975870000003E-2</c:v>
                </c:pt>
                <c:pt idx="604">
                  <c:v>1.2583809999999999E-2</c:v>
                </c:pt>
                <c:pt idx="605">
                  <c:v>1.2604644120000003E-2</c:v>
                </c:pt>
                <c:pt idx="606">
                  <c:v>1.2625478239999993E-2</c:v>
                </c:pt>
                <c:pt idx="607">
                  <c:v>1.2646312359999997E-2</c:v>
                </c:pt>
                <c:pt idx="608">
                  <c:v>1.2667146489999993E-2</c:v>
                </c:pt>
                <c:pt idx="609">
                  <c:v>1.2687980609999996E-2</c:v>
                </c:pt>
                <c:pt idx="610">
                  <c:v>1.270881473E-2</c:v>
                </c:pt>
                <c:pt idx="611">
                  <c:v>1.2729648850000004E-2</c:v>
                </c:pt>
                <c:pt idx="612">
                  <c:v>1.2750482980000002E-2</c:v>
                </c:pt>
                <c:pt idx="613">
                  <c:v>1.2771317100000004E-2</c:v>
                </c:pt>
                <c:pt idx="614">
                  <c:v>1.2792151219999994E-2</c:v>
                </c:pt>
                <c:pt idx="615">
                  <c:v>1.2812985339999998E-2</c:v>
                </c:pt>
                <c:pt idx="616">
                  <c:v>1.2833819469999995E-2</c:v>
                </c:pt>
                <c:pt idx="617">
                  <c:v>1.2854653589999997E-2</c:v>
                </c:pt>
                <c:pt idx="618">
                  <c:v>1.2875487710000001E-2</c:v>
                </c:pt>
                <c:pt idx="619">
                  <c:v>1.2896321830000005E-2</c:v>
                </c:pt>
                <c:pt idx="620">
                  <c:v>1.2917155960000003E-2</c:v>
                </c:pt>
                <c:pt idx="621">
                  <c:v>1.2937990080000007E-2</c:v>
                </c:pt>
                <c:pt idx="622">
                  <c:v>1.2958824199999995E-2</c:v>
                </c:pt>
                <c:pt idx="623">
                  <c:v>1.2979658319999999E-2</c:v>
                </c:pt>
                <c:pt idx="624">
                  <c:v>1.3000492449999996E-2</c:v>
                </c:pt>
                <c:pt idx="625">
                  <c:v>1.302132657E-2</c:v>
                </c:pt>
                <c:pt idx="626">
                  <c:v>1.3042160690000002E-2</c:v>
                </c:pt>
                <c:pt idx="627">
                  <c:v>1.3062994809999992E-2</c:v>
                </c:pt>
                <c:pt idx="628">
                  <c:v>1.3083828940000004E-2</c:v>
                </c:pt>
                <c:pt idx="629">
                  <c:v>1.3104663059999994E-2</c:v>
                </c:pt>
                <c:pt idx="630">
                  <c:v>1.3125497179999996E-2</c:v>
                </c:pt>
                <c:pt idx="631">
                  <c:v>1.3146331299999999E-2</c:v>
                </c:pt>
                <c:pt idx="632">
                  <c:v>1.3167165429999997E-2</c:v>
                </c:pt>
                <c:pt idx="633">
                  <c:v>1.3187999550000001E-2</c:v>
                </c:pt>
                <c:pt idx="634">
                  <c:v>1.3208833670000005E-2</c:v>
                </c:pt>
                <c:pt idx="635">
                  <c:v>1.3229667789999993E-2</c:v>
                </c:pt>
                <c:pt idx="636">
                  <c:v>1.3250501920000005E-2</c:v>
                </c:pt>
                <c:pt idx="637">
                  <c:v>1.3271336039999995E-2</c:v>
                </c:pt>
                <c:pt idx="638">
                  <c:v>1.3292170159999998E-2</c:v>
                </c:pt>
                <c:pt idx="639">
                  <c:v>1.331300428E-2</c:v>
                </c:pt>
                <c:pt idx="640">
                  <c:v>1.3333838409999998E-2</c:v>
                </c:pt>
                <c:pt idx="641">
                  <c:v>1.3354672530000002E-2</c:v>
                </c:pt>
                <c:pt idx="642">
                  <c:v>1.3375506650000006E-2</c:v>
                </c:pt>
                <c:pt idx="643">
                  <c:v>1.3396340769999994E-2</c:v>
                </c:pt>
                <c:pt idx="644">
                  <c:v>1.3417174899999992E-2</c:v>
                </c:pt>
                <c:pt idx="645">
                  <c:v>1.3438009019999995E-2</c:v>
                </c:pt>
                <c:pt idx="646">
                  <c:v>1.3458843139999999E-2</c:v>
                </c:pt>
                <c:pt idx="647">
                  <c:v>1.3479677260000003E-2</c:v>
                </c:pt>
                <c:pt idx="648">
                  <c:v>1.3500511389999999E-2</c:v>
                </c:pt>
                <c:pt idx="649">
                  <c:v>1.3521345510000003E-2</c:v>
                </c:pt>
                <c:pt idx="650">
                  <c:v>1.3542179629999993E-2</c:v>
                </c:pt>
                <c:pt idx="651">
                  <c:v>1.3563013749999997E-2</c:v>
                </c:pt>
                <c:pt idx="652">
                  <c:v>1.3583847879999993E-2</c:v>
                </c:pt>
                <c:pt idx="653">
                  <c:v>1.3604681999999996E-2</c:v>
                </c:pt>
                <c:pt idx="654">
                  <c:v>1.362551612E-2</c:v>
                </c:pt>
                <c:pt idx="655">
                  <c:v>1.3646350240000004E-2</c:v>
                </c:pt>
                <c:pt idx="656">
                  <c:v>1.3667184370000002E-2</c:v>
                </c:pt>
                <c:pt idx="657">
                  <c:v>1.3688018490000004E-2</c:v>
                </c:pt>
                <c:pt idx="658">
                  <c:v>1.3708852609999994E-2</c:v>
                </c:pt>
                <c:pt idx="659">
                  <c:v>1.3729686729999998E-2</c:v>
                </c:pt>
                <c:pt idx="660">
                  <c:v>1.3750520859999995E-2</c:v>
                </c:pt>
                <c:pt idx="661">
                  <c:v>1.3771354979999997E-2</c:v>
                </c:pt>
                <c:pt idx="662">
                  <c:v>1.3792189100000001E-2</c:v>
                </c:pt>
                <c:pt idx="663">
                  <c:v>1.3813023220000005E-2</c:v>
                </c:pt>
                <c:pt idx="664">
                  <c:v>1.3833857350000003E-2</c:v>
                </c:pt>
                <c:pt idx="665">
                  <c:v>1.3854691470000007E-2</c:v>
                </c:pt>
                <c:pt idx="666">
                  <c:v>1.3875525589999995E-2</c:v>
                </c:pt>
                <c:pt idx="667">
                  <c:v>1.3896359709999999E-2</c:v>
                </c:pt>
                <c:pt idx="668">
                  <c:v>1.3917193839999996E-2</c:v>
                </c:pt>
                <c:pt idx="669">
                  <c:v>1.393802796E-2</c:v>
                </c:pt>
                <c:pt idx="670">
                  <c:v>1.3958862080000002E-2</c:v>
                </c:pt>
                <c:pt idx="671">
                  <c:v>1.3979696199999992E-2</c:v>
                </c:pt>
                <c:pt idx="672">
                  <c:v>1.4000530330000004E-2</c:v>
                </c:pt>
                <c:pt idx="673">
                  <c:v>1.4021364449999994E-2</c:v>
                </c:pt>
                <c:pt idx="674">
                  <c:v>1.4042198569999996E-2</c:v>
                </c:pt>
                <c:pt idx="675">
                  <c:v>1.4063032689999999E-2</c:v>
                </c:pt>
                <c:pt idx="676">
                  <c:v>1.4083866819999997E-2</c:v>
                </c:pt>
                <c:pt idx="677">
                  <c:v>1.4104700940000001E-2</c:v>
                </c:pt>
                <c:pt idx="678">
                  <c:v>1.4125535060000005E-2</c:v>
                </c:pt>
                <c:pt idx="679">
                  <c:v>1.4146369179999993E-2</c:v>
                </c:pt>
                <c:pt idx="680">
                  <c:v>1.4167203310000005E-2</c:v>
                </c:pt>
                <c:pt idx="681">
                  <c:v>1.4188037429999995E-2</c:v>
                </c:pt>
                <c:pt idx="682">
                  <c:v>1.4208871549999998E-2</c:v>
                </c:pt>
                <c:pt idx="683">
                  <c:v>1.4229705670000002E-2</c:v>
                </c:pt>
                <c:pt idx="684">
                  <c:v>1.4250539799999998E-2</c:v>
                </c:pt>
                <c:pt idx="685">
                  <c:v>1.4271373920000002E-2</c:v>
                </c:pt>
                <c:pt idx="686">
                  <c:v>1.4292208040000006E-2</c:v>
                </c:pt>
                <c:pt idx="687">
                  <c:v>1.4313042159999996E-2</c:v>
                </c:pt>
                <c:pt idx="688">
                  <c:v>1.4333876289999992E-2</c:v>
                </c:pt>
                <c:pt idx="689">
                  <c:v>1.4354710409999995E-2</c:v>
                </c:pt>
                <c:pt idx="690">
                  <c:v>1.4375544529999999E-2</c:v>
                </c:pt>
                <c:pt idx="691">
                  <c:v>1.4396378650000003E-2</c:v>
                </c:pt>
                <c:pt idx="692">
                  <c:v>1.4417212779999999E-2</c:v>
                </c:pt>
                <c:pt idx="693">
                  <c:v>1.4438046900000003E-2</c:v>
                </c:pt>
                <c:pt idx="694">
                  <c:v>1.4458881019999993E-2</c:v>
                </c:pt>
                <c:pt idx="695">
                  <c:v>1.4479715139999997E-2</c:v>
                </c:pt>
                <c:pt idx="696">
                  <c:v>1.4500549269999993E-2</c:v>
                </c:pt>
                <c:pt idx="697">
                  <c:v>1.4521383389999996E-2</c:v>
                </c:pt>
                <c:pt idx="698">
                  <c:v>1.454221751E-2</c:v>
                </c:pt>
                <c:pt idx="699">
                  <c:v>1.4563051630000004E-2</c:v>
                </c:pt>
                <c:pt idx="700">
                  <c:v>1.4583885760000002E-2</c:v>
                </c:pt>
                <c:pt idx="701">
                  <c:v>1.4604719880000004E-2</c:v>
                </c:pt>
                <c:pt idx="702">
                  <c:v>1.4625553999999994E-2</c:v>
                </c:pt>
                <c:pt idx="703">
                  <c:v>1.4646388119999998E-2</c:v>
                </c:pt>
                <c:pt idx="704">
                  <c:v>1.4667222249999995E-2</c:v>
                </c:pt>
                <c:pt idx="705">
                  <c:v>1.4688056369999997E-2</c:v>
                </c:pt>
                <c:pt idx="706">
                  <c:v>1.4708890490000001E-2</c:v>
                </c:pt>
                <c:pt idx="707">
                  <c:v>1.4729724610000005E-2</c:v>
                </c:pt>
                <c:pt idx="708">
                  <c:v>1.4750558740000003E-2</c:v>
                </c:pt>
                <c:pt idx="709">
                  <c:v>1.4771392860000006E-2</c:v>
                </c:pt>
                <c:pt idx="710">
                  <c:v>1.4792226979999995E-2</c:v>
                </c:pt>
                <c:pt idx="711">
                  <c:v>1.4813061099999998E-2</c:v>
                </c:pt>
                <c:pt idx="712">
                  <c:v>1.4833895229999996E-2</c:v>
                </c:pt>
                <c:pt idx="713">
                  <c:v>1.485472935E-2</c:v>
                </c:pt>
                <c:pt idx="714">
                  <c:v>1.4875563470000004E-2</c:v>
                </c:pt>
                <c:pt idx="715">
                  <c:v>1.4896397589999992E-2</c:v>
                </c:pt>
                <c:pt idx="716">
                  <c:v>1.4917231720000004E-2</c:v>
                </c:pt>
                <c:pt idx="717">
                  <c:v>1.4938065839999994E-2</c:v>
                </c:pt>
                <c:pt idx="718">
                  <c:v>1.4958899959999997E-2</c:v>
                </c:pt>
                <c:pt idx="719">
                  <c:v>1.4979734079999999E-2</c:v>
                </c:pt>
                <c:pt idx="720">
                  <c:v>1.5000568209999997E-2</c:v>
                </c:pt>
                <c:pt idx="721">
                  <c:v>1.5021402330000001E-2</c:v>
                </c:pt>
                <c:pt idx="722">
                  <c:v>1.5042236450000005E-2</c:v>
                </c:pt>
                <c:pt idx="723">
                  <c:v>1.5063070569999993E-2</c:v>
                </c:pt>
                <c:pt idx="724">
                  <c:v>1.5083904700000005E-2</c:v>
                </c:pt>
                <c:pt idx="725">
                  <c:v>1.5104738819999994E-2</c:v>
                </c:pt>
                <c:pt idx="726">
                  <c:v>1.5125572939999998E-2</c:v>
                </c:pt>
                <c:pt idx="727">
                  <c:v>1.5146407060000002E-2</c:v>
                </c:pt>
                <c:pt idx="728">
                  <c:v>1.5167241189999998E-2</c:v>
                </c:pt>
                <c:pt idx="729">
                  <c:v>1.5188075310000002E-2</c:v>
                </c:pt>
                <c:pt idx="730">
                  <c:v>1.5208909430000006E-2</c:v>
                </c:pt>
                <c:pt idx="731">
                  <c:v>1.5229743549999996E-2</c:v>
                </c:pt>
                <c:pt idx="732">
                  <c:v>1.5250577679999992E-2</c:v>
                </c:pt>
                <c:pt idx="733">
                  <c:v>1.5271411799999995E-2</c:v>
                </c:pt>
                <c:pt idx="734">
                  <c:v>1.5292245919999999E-2</c:v>
                </c:pt>
                <c:pt idx="735">
                  <c:v>1.5313080040000003E-2</c:v>
                </c:pt>
                <c:pt idx="736">
                  <c:v>1.5333914170000001E-2</c:v>
                </c:pt>
                <c:pt idx="737">
                  <c:v>1.5354748290000003E-2</c:v>
                </c:pt>
                <c:pt idx="738">
                  <c:v>1.5375582409999993E-2</c:v>
                </c:pt>
                <c:pt idx="739">
                  <c:v>1.5396416529999997E-2</c:v>
                </c:pt>
                <c:pt idx="740">
                  <c:v>1.5417250659999994E-2</c:v>
                </c:pt>
                <c:pt idx="741">
                  <c:v>1.5438084779999996E-2</c:v>
                </c:pt>
                <c:pt idx="742">
                  <c:v>1.54589189E-2</c:v>
                </c:pt>
                <c:pt idx="743">
                  <c:v>1.5479753020000004E-2</c:v>
                </c:pt>
                <c:pt idx="744">
                  <c:v>1.5500587150000002E-2</c:v>
                </c:pt>
                <c:pt idx="745">
                  <c:v>1.5521421270000006E-2</c:v>
                </c:pt>
                <c:pt idx="746">
                  <c:v>1.5542255389999994E-2</c:v>
                </c:pt>
                <c:pt idx="747">
                  <c:v>1.5563089509999998E-2</c:v>
                </c:pt>
                <c:pt idx="748">
                  <c:v>1.5583923639999995E-2</c:v>
                </c:pt>
                <c:pt idx="749">
                  <c:v>1.5604757759999999E-2</c:v>
                </c:pt>
                <c:pt idx="750">
                  <c:v>1.5625591880000001E-2</c:v>
                </c:pt>
                <c:pt idx="751">
                  <c:v>1.5646426000000005E-2</c:v>
                </c:pt>
                <c:pt idx="752">
                  <c:v>1.5667260130000003E-2</c:v>
                </c:pt>
                <c:pt idx="753">
                  <c:v>1.5688094250000006E-2</c:v>
                </c:pt>
                <c:pt idx="754">
                  <c:v>1.5708928369999996E-2</c:v>
                </c:pt>
                <c:pt idx="755">
                  <c:v>1.572976249E-2</c:v>
                </c:pt>
                <c:pt idx="756">
                  <c:v>1.5750596619999994E-2</c:v>
                </c:pt>
                <c:pt idx="757">
                  <c:v>1.5771430739999998E-2</c:v>
                </c:pt>
                <c:pt idx="758">
                  <c:v>1.5792264860000002E-2</c:v>
                </c:pt>
                <c:pt idx="759">
                  <c:v>1.5813098979999992E-2</c:v>
                </c:pt>
                <c:pt idx="760">
                  <c:v>1.5833933110000004E-2</c:v>
                </c:pt>
                <c:pt idx="761">
                  <c:v>1.5854767229999994E-2</c:v>
                </c:pt>
                <c:pt idx="762">
                  <c:v>1.5875601349999997E-2</c:v>
                </c:pt>
                <c:pt idx="763">
                  <c:v>1.5896435470000001E-2</c:v>
                </c:pt>
                <c:pt idx="764">
                  <c:v>1.5917269599999999E-2</c:v>
                </c:pt>
                <c:pt idx="765">
                  <c:v>1.5938103719999999E-2</c:v>
                </c:pt>
                <c:pt idx="766">
                  <c:v>1.5958937840000003E-2</c:v>
                </c:pt>
                <c:pt idx="767">
                  <c:v>1.5979771959999993E-2</c:v>
                </c:pt>
                <c:pt idx="768">
                  <c:v>1.6000606090000005E-2</c:v>
                </c:pt>
                <c:pt idx="769">
                  <c:v>1.6021440209999994E-2</c:v>
                </c:pt>
                <c:pt idx="770">
                  <c:v>1.6042274329999998E-2</c:v>
                </c:pt>
                <c:pt idx="771">
                  <c:v>1.6063108450000002E-2</c:v>
                </c:pt>
                <c:pt idx="772">
                  <c:v>1.608394258E-2</c:v>
                </c:pt>
                <c:pt idx="773">
                  <c:v>1.6104776700000004E-2</c:v>
                </c:pt>
                <c:pt idx="774">
                  <c:v>1.6125610820000004E-2</c:v>
                </c:pt>
                <c:pt idx="775">
                  <c:v>1.6146444939999994E-2</c:v>
                </c:pt>
                <c:pt idx="776">
                  <c:v>1.6167279069999992E-2</c:v>
                </c:pt>
                <c:pt idx="777">
                  <c:v>1.6188113189999995E-2</c:v>
                </c:pt>
                <c:pt idx="778">
                  <c:v>1.6208947309999999E-2</c:v>
                </c:pt>
                <c:pt idx="779">
                  <c:v>1.6229781430000003E-2</c:v>
                </c:pt>
                <c:pt idx="780">
                  <c:v>1.6250615560000001E-2</c:v>
                </c:pt>
                <c:pt idx="781">
                  <c:v>1.6271449680000005E-2</c:v>
                </c:pt>
                <c:pt idx="782">
                  <c:v>1.6292283799999994E-2</c:v>
                </c:pt>
                <c:pt idx="783">
                  <c:v>1.6313117919999995E-2</c:v>
                </c:pt>
                <c:pt idx="784">
                  <c:v>1.6333952049999993E-2</c:v>
                </c:pt>
                <c:pt idx="785">
                  <c:v>1.6354786169999996E-2</c:v>
                </c:pt>
                <c:pt idx="786">
                  <c:v>1.637562029E-2</c:v>
                </c:pt>
                <c:pt idx="787">
                  <c:v>1.6396454410000004E-2</c:v>
                </c:pt>
                <c:pt idx="788">
                  <c:v>1.6417288540000002E-2</c:v>
                </c:pt>
                <c:pt idx="789">
                  <c:v>1.6438122660000005E-2</c:v>
                </c:pt>
                <c:pt idx="790">
                  <c:v>1.6458956779999995E-2</c:v>
                </c:pt>
                <c:pt idx="791">
                  <c:v>1.6479790899999999E-2</c:v>
                </c:pt>
                <c:pt idx="792">
                  <c:v>1.6500625029999993E-2</c:v>
                </c:pt>
                <c:pt idx="793">
                  <c:v>1.6521459149999997E-2</c:v>
                </c:pt>
                <c:pt idx="794">
                  <c:v>1.6542293270000001E-2</c:v>
                </c:pt>
                <c:pt idx="795">
                  <c:v>1.6563127390000005E-2</c:v>
                </c:pt>
                <c:pt idx="796">
                  <c:v>1.6583961520000003E-2</c:v>
                </c:pt>
                <c:pt idx="797">
                  <c:v>1.6604795640000006E-2</c:v>
                </c:pt>
                <c:pt idx="798">
                  <c:v>1.6625629759999996E-2</c:v>
                </c:pt>
                <c:pt idx="799">
                  <c:v>1.664646388E-2</c:v>
                </c:pt>
                <c:pt idx="800">
                  <c:v>1.6667298009999994E-2</c:v>
                </c:pt>
                <c:pt idx="801">
                  <c:v>1.6688132129999998E-2</c:v>
                </c:pt>
                <c:pt idx="802">
                  <c:v>1.6708966250000002E-2</c:v>
                </c:pt>
                <c:pt idx="803">
                  <c:v>1.6729800369999992E-2</c:v>
                </c:pt>
                <c:pt idx="804">
                  <c:v>1.6750634500000004E-2</c:v>
                </c:pt>
                <c:pt idx="805">
                  <c:v>1.6771468619999993E-2</c:v>
                </c:pt>
                <c:pt idx="806">
                  <c:v>1.6792302739999997E-2</c:v>
                </c:pt>
                <c:pt idx="807">
                  <c:v>1.6813136860000001E-2</c:v>
                </c:pt>
                <c:pt idx="808">
                  <c:v>1.6833970989999999E-2</c:v>
                </c:pt>
                <c:pt idx="809">
                  <c:v>1.6854805110000003E-2</c:v>
                </c:pt>
                <c:pt idx="810">
                  <c:v>1.6875639230000003E-2</c:v>
                </c:pt>
                <c:pt idx="811">
                  <c:v>1.6896473349999993E-2</c:v>
                </c:pt>
                <c:pt idx="812">
                  <c:v>1.6917307480000005E-2</c:v>
                </c:pt>
                <c:pt idx="813">
                  <c:v>1.6938141599999994E-2</c:v>
                </c:pt>
                <c:pt idx="814">
                  <c:v>1.6958975719999998E-2</c:v>
                </c:pt>
                <c:pt idx="815">
                  <c:v>1.6979809840000002E-2</c:v>
                </c:pt>
                <c:pt idx="816">
                  <c:v>1.700064397E-2</c:v>
                </c:pt>
                <c:pt idx="817">
                  <c:v>1.7021478090000004E-2</c:v>
                </c:pt>
                <c:pt idx="818">
                  <c:v>1.7042312210000007E-2</c:v>
                </c:pt>
                <c:pt idx="819">
                  <c:v>1.7063146329999994E-2</c:v>
                </c:pt>
                <c:pt idx="820">
                  <c:v>1.7083980459999992E-2</c:v>
                </c:pt>
                <c:pt idx="821">
                  <c:v>1.7104814579999995E-2</c:v>
                </c:pt>
                <c:pt idx="822">
                  <c:v>1.7125648699999999E-2</c:v>
                </c:pt>
                <c:pt idx="823">
                  <c:v>1.7146482820000003E-2</c:v>
                </c:pt>
                <c:pt idx="824">
                  <c:v>1.7167316950000001E-2</c:v>
                </c:pt>
                <c:pt idx="825">
                  <c:v>1.7188151070000005E-2</c:v>
                </c:pt>
                <c:pt idx="826">
                  <c:v>1.7208985189999994E-2</c:v>
                </c:pt>
                <c:pt idx="827">
                  <c:v>1.7229819309999995E-2</c:v>
                </c:pt>
                <c:pt idx="828">
                  <c:v>1.7250653439999993E-2</c:v>
                </c:pt>
                <c:pt idx="829">
                  <c:v>1.7271487559999996E-2</c:v>
                </c:pt>
                <c:pt idx="830">
                  <c:v>1.729232168E-2</c:v>
                </c:pt>
                <c:pt idx="831">
                  <c:v>1.7313155800000004E-2</c:v>
                </c:pt>
                <c:pt idx="832">
                  <c:v>1.7333989930000002E-2</c:v>
                </c:pt>
                <c:pt idx="833">
                  <c:v>1.7354824050000005E-2</c:v>
                </c:pt>
                <c:pt idx="834">
                  <c:v>1.7375658169999995E-2</c:v>
                </c:pt>
                <c:pt idx="835">
                  <c:v>1.7396492289999999E-2</c:v>
                </c:pt>
                <c:pt idx="836">
                  <c:v>1.7417326419999993E-2</c:v>
                </c:pt>
                <c:pt idx="837">
                  <c:v>1.7438160539999997E-2</c:v>
                </c:pt>
                <c:pt idx="838">
                  <c:v>1.7458994660000001E-2</c:v>
                </c:pt>
                <c:pt idx="839">
                  <c:v>1.7479828780000005E-2</c:v>
                </c:pt>
                <c:pt idx="840">
                  <c:v>1.7500662910000003E-2</c:v>
                </c:pt>
                <c:pt idx="841">
                  <c:v>1.7521497029999993E-2</c:v>
                </c:pt>
                <c:pt idx="842">
                  <c:v>1.7542331149999996E-2</c:v>
                </c:pt>
                <c:pt idx="843">
                  <c:v>1.756316527E-2</c:v>
                </c:pt>
                <c:pt idx="844">
                  <c:v>1.7583999399999998E-2</c:v>
                </c:pt>
                <c:pt idx="845">
                  <c:v>1.7604833519999998E-2</c:v>
                </c:pt>
                <c:pt idx="846">
                  <c:v>1.7625667640000002E-2</c:v>
                </c:pt>
                <c:pt idx="847">
                  <c:v>1.7646501759999992E-2</c:v>
                </c:pt>
                <c:pt idx="848">
                  <c:v>1.7667335890000004E-2</c:v>
                </c:pt>
                <c:pt idx="849">
                  <c:v>1.7688170009999993E-2</c:v>
                </c:pt>
                <c:pt idx="850">
                  <c:v>1.7709004129999997E-2</c:v>
                </c:pt>
                <c:pt idx="851">
                  <c:v>1.7729838250000001E-2</c:v>
                </c:pt>
                <c:pt idx="852">
                  <c:v>1.7750672379999999E-2</c:v>
                </c:pt>
                <c:pt idx="853">
                  <c:v>1.7771506500000003E-2</c:v>
                </c:pt>
                <c:pt idx="854">
                  <c:v>1.7792340620000003E-2</c:v>
                </c:pt>
                <c:pt idx="855">
                  <c:v>1.7813174739999993E-2</c:v>
                </c:pt>
                <c:pt idx="856">
                  <c:v>1.7834008870000004E-2</c:v>
                </c:pt>
                <c:pt idx="857">
                  <c:v>1.7854842989999994E-2</c:v>
                </c:pt>
                <c:pt idx="858">
                  <c:v>1.7875677109999998E-2</c:v>
                </c:pt>
                <c:pt idx="859">
                  <c:v>1.7896511230000002E-2</c:v>
                </c:pt>
                <c:pt idx="860">
                  <c:v>1.791734536E-2</c:v>
                </c:pt>
                <c:pt idx="861">
                  <c:v>1.7938179480000004E-2</c:v>
                </c:pt>
                <c:pt idx="862">
                  <c:v>1.7959013600000007E-2</c:v>
                </c:pt>
                <c:pt idx="863">
                  <c:v>1.7979847719999994E-2</c:v>
                </c:pt>
                <c:pt idx="864">
                  <c:v>1.8000681849999992E-2</c:v>
                </c:pt>
                <c:pt idx="865">
                  <c:v>1.8021515969999995E-2</c:v>
                </c:pt>
                <c:pt idx="866">
                  <c:v>1.8042350089999999E-2</c:v>
                </c:pt>
                <c:pt idx="867">
                  <c:v>1.8063184210000003E-2</c:v>
                </c:pt>
                <c:pt idx="868">
                  <c:v>1.8084018340000001E-2</c:v>
                </c:pt>
                <c:pt idx="869">
                  <c:v>1.8104852460000005E-2</c:v>
                </c:pt>
                <c:pt idx="870">
                  <c:v>1.8125686579999994E-2</c:v>
                </c:pt>
                <c:pt idx="871">
                  <c:v>1.8146520699999995E-2</c:v>
                </c:pt>
                <c:pt idx="872">
                  <c:v>1.8167354829999992E-2</c:v>
                </c:pt>
                <c:pt idx="873">
                  <c:v>1.8188188949999996E-2</c:v>
                </c:pt>
                <c:pt idx="874">
                  <c:v>1.820902307E-2</c:v>
                </c:pt>
                <c:pt idx="875">
                  <c:v>1.8229857190000004E-2</c:v>
                </c:pt>
                <c:pt idx="876">
                  <c:v>1.8250691320000002E-2</c:v>
                </c:pt>
                <c:pt idx="877">
                  <c:v>1.8271525440000005E-2</c:v>
                </c:pt>
                <c:pt idx="878">
                  <c:v>1.8292359559999995E-2</c:v>
                </c:pt>
                <c:pt idx="879">
                  <c:v>1.8313193679999999E-2</c:v>
                </c:pt>
                <c:pt idx="880">
                  <c:v>1.8334027809999993E-2</c:v>
                </c:pt>
                <c:pt idx="881">
                  <c:v>1.8354861929999997E-2</c:v>
                </c:pt>
                <c:pt idx="882">
                  <c:v>1.8375696050000001E-2</c:v>
                </c:pt>
                <c:pt idx="883">
                  <c:v>1.8396530170000005E-2</c:v>
                </c:pt>
                <c:pt idx="884">
                  <c:v>1.8417364300000003E-2</c:v>
                </c:pt>
                <c:pt idx="885">
                  <c:v>1.8438198419999993E-2</c:v>
                </c:pt>
                <c:pt idx="886">
                  <c:v>1.8459032539999996E-2</c:v>
                </c:pt>
                <c:pt idx="887">
                  <c:v>1.847986666E-2</c:v>
                </c:pt>
                <c:pt idx="888">
                  <c:v>1.8500700789999998E-2</c:v>
                </c:pt>
                <c:pt idx="889">
                  <c:v>1.8521534909999998E-2</c:v>
                </c:pt>
                <c:pt idx="890">
                  <c:v>1.8542369030000002E-2</c:v>
                </c:pt>
                <c:pt idx="891">
                  <c:v>1.8563203149999992E-2</c:v>
                </c:pt>
                <c:pt idx="892">
                  <c:v>1.8584037280000004E-2</c:v>
                </c:pt>
                <c:pt idx="893">
                  <c:v>1.8604871399999993E-2</c:v>
                </c:pt>
                <c:pt idx="894">
                  <c:v>1.8625705519999997E-2</c:v>
                </c:pt>
                <c:pt idx="895">
                  <c:v>1.8646539640000001E-2</c:v>
                </c:pt>
                <c:pt idx="896">
                  <c:v>1.8667373769999999E-2</c:v>
                </c:pt>
                <c:pt idx="897">
                  <c:v>1.8688207890000003E-2</c:v>
                </c:pt>
                <c:pt idx="898">
                  <c:v>1.8709042010000003E-2</c:v>
                </c:pt>
                <c:pt idx="899">
                  <c:v>1.8729876129999993E-2</c:v>
                </c:pt>
                <c:pt idx="900">
                  <c:v>1.8750710260000004E-2</c:v>
                </c:pt>
                <c:pt idx="901">
                  <c:v>1.8771544379999994E-2</c:v>
                </c:pt>
                <c:pt idx="902">
                  <c:v>1.8792378499999998E-2</c:v>
                </c:pt>
                <c:pt idx="903">
                  <c:v>1.8813212620000002E-2</c:v>
                </c:pt>
                <c:pt idx="904">
                  <c:v>1.883404675E-2</c:v>
                </c:pt>
                <c:pt idx="905">
                  <c:v>1.8854880870000004E-2</c:v>
                </c:pt>
                <c:pt idx="906">
                  <c:v>1.8875714990000007E-2</c:v>
                </c:pt>
                <c:pt idx="907">
                  <c:v>1.8896549109999994E-2</c:v>
                </c:pt>
                <c:pt idx="908">
                  <c:v>1.8917383239999992E-2</c:v>
                </c:pt>
                <c:pt idx="909">
                  <c:v>1.8938217359999995E-2</c:v>
                </c:pt>
                <c:pt idx="910">
                  <c:v>1.8959051479999999E-2</c:v>
                </c:pt>
                <c:pt idx="911">
                  <c:v>1.8979885600000003E-2</c:v>
                </c:pt>
                <c:pt idx="912">
                  <c:v>1.9000719730000001E-2</c:v>
                </c:pt>
                <c:pt idx="913">
                  <c:v>1.9021553850000004E-2</c:v>
                </c:pt>
                <c:pt idx="914">
                  <c:v>1.9042387969999994E-2</c:v>
                </c:pt>
                <c:pt idx="915">
                  <c:v>1.9063222089999995E-2</c:v>
                </c:pt>
                <c:pt idx="916">
                  <c:v>1.9084056219999992E-2</c:v>
                </c:pt>
                <c:pt idx="917">
                  <c:v>1.9104890339999996E-2</c:v>
                </c:pt>
                <c:pt idx="918">
                  <c:v>1.912572446E-2</c:v>
                </c:pt>
                <c:pt idx="919">
                  <c:v>1.9146558580000004E-2</c:v>
                </c:pt>
                <c:pt idx="920">
                  <c:v>1.9167392710000002E-2</c:v>
                </c:pt>
                <c:pt idx="921">
                  <c:v>1.9188226830000005E-2</c:v>
                </c:pt>
                <c:pt idx="922">
                  <c:v>1.9209060949999995E-2</c:v>
                </c:pt>
                <c:pt idx="923">
                  <c:v>1.9229895069999999E-2</c:v>
                </c:pt>
                <c:pt idx="924">
                  <c:v>1.9250729199999993E-2</c:v>
                </c:pt>
                <c:pt idx="925">
                  <c:v>1.9271563319999997E-2</c:v>
                </c:pt>
                <c:pt idx="926">
                  <c:v>1.9292397440000001E-2</c:v>
                </c:pt>
                <c:pt idx="927">
                  <c:v>1.9313231560000005E-2</c:v>
                </c:pt>
                <c:pt idx="928">
                  <c:v>1.9334065690000003E-2</c:v>
                </c:pt>
                <c:pt idx="929">
                  <c:v>1.9354899809999992E-2</c:v>
                </c:pt>
                <c:pt idx="930">
                  <c:v>1.9375733929999996E-2</c:v>
                </c:pt>
                <c:pt idx="931">
                  <c:v>1.939656805E-2</c:v>
                </c:pt>
                <c:pt idx="932">
                  <c:v>1.9417402179999998E-2</c:v>
                </c:pt>
                <c:pt idx="933">
                  <c:v>1.9438236299999998E-2</c:v>
                </c:pt>
                <c:pt idx="934">
                  <c:v>1.9459070420000002E-2</c:v>
                </c:pt>
                <c:pt idx="935">
                  <c:v>1.9479904539999992E-2</c:v>
                </c:pt>
                <c:pt idx="936">
                  <c:v>1.9500738670000003E-2</c:v>
                </c:pt>
                <c:pt idx="937">
                  <c:v>1.9521572789999993E-2</c:v>
                </c:pt>
                <c:pt idx="938">
                  <c:v>1.9542406909999997E-2</c:v>
                </c:pt>
                <c:pt idx="939">
                  <c:v>1.9563241030000001E-2</c:v>
                </c:pt>
                <c:pt idx="940">
                  <c:v>1.9584075159999999E-2</c:v>
                </c:pt>
                <c:pt idx="941">
                  <c:v>1.9604909280000003E-2</c:v>
                </c:pt>
                <c:pt idx="942">
                  <c:v>1.9625743400000003E-2</c:v>
                </c:pt>
                <c:pt idx="943">
                  <c:v>1.9646577519999993E-2</c:v>
                </c:pt>
                <c:pt idx="944">
                  <c:v>1.9667411650000004E-2</c:v>
                </c:pt>
                <c:pt idx="945">
                  <c:v>1.9688245769999994E-2</c:v>
                </c:pt>
                <c:pt idx="946">
                  <c:v>1.9709079889999998E-2</c:v>
                </c:pt>
                <c:pt idx="947">
                  <c:v>1.9729914010000002E-2</c:v>
                </c:pt>
                <c:pt idx="948">
                  <c:v>1.975074814E-2</c:v>
                </c:pt>
                <c:pt idx="949">
                  <c:v>1.9771582260000004E-2</c:v>
                </c:pt>
                <c:pt idx="950">
                  <c:v>1.9792416380000007E-2</c:v>
                </c:pt>
                <c:pt idx="951">
                  <c:v>1.9813250499999994E-2</c:v>
                </c:pt>
                <c:pt idx="952">
                  <c:v>1.9834084629999992E-2</c:v>
                </c:pt>
                <c:pt idx="953">
                  <c:v>1.9854918749999995E-2</c:v>
                </c:pt>
                <c:pt idx="954">
                  <c:v>1.9875752869999999E-2</c:v>
                </c:pt>
                <c:pt idx="955">
                  <c:v>1.9896586990000003E-2</c:v>
                </c:pt>
                <c:pt idx="956">
                  <c:v>1.9917421120000001E-2</c:v>
                </c:pt>
                <c:pt idx="957">
                  <c:v>1.9938255240000004E-2</c:v>
                </c:pt>
                <c:pt idx="958">
                  <c:v>1.9959089359999994E-2</c:v>
                </c:pt>
                <c:pt idx="959">
                  <c:v>1.9979923479999998E-2</c:v>
                </c:pt>
                <c:pt idx="960">
                  <c:v>2.0000757609999992E-2</c:v>
                </c:pt>
                <c:pt idx="961">
                  <c:v>2.0021591729999996E-2</c:v>
                </c:pt>
                <c:pt idx="962">
                  <c:v>2.0042425829999998E-2</c:v>
                </c:pt>
                <c:pt idx="963">
                  <c:v>2.0063259930000001E-2</c:v>
                </c:pt>
                <c:pt idx="964">
                  <c:v>2.0084094129999997E-2</c:v>
                </c:pt>
                <c:pt idx="965">
                  <c:v>2.0104928229999999E-2</c:v>
                </c:pt>
                <c:pt idx="966">
                  <c:v>2.0125762330000001E-2</c:v>
                </c:pt>
                <c:pt idx="967">
                  <c:v>2.0146596430000004E-2</c:v>
                </c:pt>
                <c:pt idx="968">
                  <c:v>2.0167430629999997E-2</c:v>
                </c:pt>
                <c:pt idx="969">
                  <c:v>2.0188264729999999E-2</c:v>
                </c:pt>
                <c:pt idx="970">
                  <c:v>2.0209098830000001E-2</c:v>
                </c:pt>
                <c:pt idx="971">
                  <c:v>2.0229932930000003E-2</c:v>
                </c:pt>
                <c:pt idx="972">
                  <c:v>2.0250767030000005E-2</c:v>
                </c:pt>
                <c:pt idx="973">
                  <c:v>2.0271601230000002E-2</c:v>
                </c:pt>
                <c:pt idx="974">
                  <c:v>2.0292435330000004E-2</c:v>
                </c:pt>
                <c:pt idx="975">
                  <c:v>2.0313269430000006E-2</c:v>
                </c:pt>
                <c:pt idx="976">
                  <c:v>2.0334103529999994E-2</c:v>
                </c:pt>
                <c:pt idx="977">
                  <c:v>2.0354937730000001E-2</c:v>
                </c:pt>
                <c:pt idx="978">
                  <c:v>2.0375771830000004E-2</c:v>
                </c:pt>
                <c:pt idx="979">
                  <c:v>2.0396605929999992E-2</c:v>
                </c:pt>
                <c:pt idx="980">
                  <c:v>2.0417440029999994E-2</c:v>
                </c:pt>
                <c:pt idx="981">
                  <c:v>2.0438274129999996E-2</c:v>
                </c:pt>
                <c:pt idx="982">
                  <c:v>2.0459108329999993E-2</c:v>
                </c:pt>
                <c:pt idx="983">
                  <c:v>2.0479942429999995E-2</c:v>
                </c:pt>
                <c:pt idx="984">
                  <c:v>2.0500776529999997E-2</c:v>
                </c:pt>
                <c:pt idx="985">
                  <c:v>2.0521610629999999E-2</c:v>
                </c:pt>
                <c:pt idx="986">
                  <c:v>2.0542444829999992E-2</c:v>
                </c:pt>
                <c:pt idx="987">
                  <c:v>2.0563278929999994E-2</c:v>
                </c:pt>
                <c:pt idx="988">
                  <c:v>2.0584113029999997E-2</c:v>
                </c:pt>
                <c:pt idx="989">
                  <c:v>2.0604947129999999E-2</c:v>
                </c:pt>
                <c:pt idx="990">
                  <c:v>2.0625781329999995E-2</c:v>
                </c:pt>
                <c:pt idx="991">
                  <c:v>2.0646615429999998E-2</c:v>
                </c:pt>
                <c:pt idx="992">
                  <c:v>2.066744953E-2</c:v>
                </c:pt>
                <c:pt idx="993">
                  <c:v>2.0688283630000002E-2</c:v>
                </c:pt>
                <c:pt idx="994">
                  <c:v>2.0709117730000004E-2</c:v>
                </c:pt>
                <c:pt idx="995">
                  <c:v>2.0729951929999997E-2</c:v>
                </c:pt>
                <c:pt idx="996">
                  <c:v>2.0750786029999999E-2</c:v>
                </c:pt>
                <c:pt idx="997">
                  <c:v>2.0771620130000001E-2</c:v>
                </c:pt>
                <c:pt idx="998">
                  <c:v>2.0792454230000004E-2</c:v>
                </c:pt>
                <c:pt idx="999">
                  <c:v>2.081328843E-2</c:v>
                </c:pt>
                <c:pt idx="1000">
                  <c:v>2.0834122530000002E-2</c:v>
                </c:pt>
                <c:pt idx="1001">
                  <c:v>2.0854956630000004E-2</c:v>
                </c:pt>
                <c:pt idx="1002">
                  <c:v>2.0875790730000007E-2</c:v>
                </c:pt>
                <c:pt idx="1003">
                  <c:v>2.0896624829999995E-2</c:v>
                </c:pt>
                <c:pt idx="1004">
                  <c:v>2.0917459030000002E-2</c:v>
                </c:pt>
                <c:pt idx="1005">
                  <c:v>2.0938293130000004E-2</c:v>
                </c:pt>
                <c:pt idx="1006">
                  <c:v>2.0959127229999992E-2</c:v>
                </c:pt>
                <c:pt idx="1007">
                  <c:v>2.0979961329999994E-2</c:v>
                </c:pt>
                <c:pt idx="1008">
                  <c:v>2.1000795530000005E-2</c:v>
                </c:pt>
                <c:pt idx="1009">
                  <c:v>2.1021629629999993E-2</c:v>
                </c:pt>
                <c:pt idx="1010">
                  <c:v>2.1042463729999995E-2</c:v>
                </c:pt>
                <c:pt idx="1011">
                  <c:v>2.1063297829999997E-2</c:v>
                </c:pt>
                <c:pt idx="1012">
                  <c:v>2.108413193E-2</c:v>
                </c:pt>
                <c:pt idx="1013">
                  <c:v>2.1104966129999993E-2</c:v>
                </c:pt>
                <c:pt idx="1014">
                  <c:v>2.1125800229999995E-2</c:v>
                </c:pt>
                <c:pt idx="1015">
                  <c:v>2.1146634329999997E-2</c:v>
                </c:pt>
                <c:pt idx="1016">
                  <c:v>2.1167468429999999E-2</c:v>
                </c:pt>
                <c:pt idx="1017">
                  <c:v>2.1188302629999996E-2</c:v>
                </c:pt>
                <c:pt idx="1018">
                  <c:v>2.1209136729999998E-2</c:v>
                </c:pt>
                <c:pt idx="1019">
                  <c:v>2.122997083E-2</c:v>
                </c:pt>
                <c:pt idx="1020">
                  <c:v>2.1250804930000002E-2</c:v>
                </c:pt>
                <c:pt idx="1021">
                  <c:v>2.1271639129999995E-2</c:v>
                </c:pt>
                <c:pt idx="1022">
                  <c:v>2.1292473229999997E-2</c:v>
                </c:pt>
                <c:pt idx="1023">
                  <c:v>2.131330733E-2</c:v>
                </c:pt>
                <c:pt idx="1024">
                  <c:v>2.1334141430000002E-2</c:v>
                </c:pt>
                <c:pt idx="1025">
                  <c:v>2.1354975530000004E-2</c:v>
                </c:pt>
                <c:pt idx="1026">
                  <c:v>2.1375809730000001E-2</c:v>
                </c:pt>
                <c:pt idx="1027">
                  <c:v>2.1396643830000003E-2</c:v>
                </c:pt>
                <c:pt idx="1028">
                  <c:v>2.1417477930000005E-2</c:v>
                </c:pt>
                <c:pt idx="1029">
                  <c:v>2.1438312030000007E-2</c:v>
                </c:pt>
                <c:pt idx="1030">
                  <c:v>2.145914623E-2</c:v>
                </c:pt>
                <c:pt idx="1031">
                  <c:v>2.1479980330000002E-2</c:v>
                </c:pt>
                <c:pt idx="1032">
                  <c:v>2.1500814430000004E-2</c:v>
                </c:pt>
                <c:pt idx="1033">
                  <c:v>2.1521648529999993E-2</c:v>
                </c:pt>
                <c:pt idx="1034">
                  <c:v>2.1542482629999995E-2</c:v>
                </c:pt>
                <c:pt idx="1035">
                  <c:v>2.1563316830000005E-2</c:v>
                </c:pt>
                <c:pt idx="1036">
                  <c:v>2.1584150929999994E-2</c:v>
                </c:pt>
                <c:pt idx="1037">
                  <c:v>2.1604985029999996E-2</c:v>
                </c:pt>
                <c:pt idx="1038">
                  <c:v>2.1625819129999998E-2</c:v>
                </c:pt>
                <c:pt idx="1039">
                  <c:v>2.1646653329999991E-2</c:v>
                </c:pt>
                <c:pt idx="1040">
                  <c:v>2.1667487429999993E-2</c:v>
                </c:pt>
                <c:pt idx="1041">
                  <c:v>2.1688321529999995E-2</c:v>
                </c:pt>
                <c:pt idx="1042">
                  <c:v>2.1709155629999997E-2</c:v>
                </c:pt>
                <c:pt idx="1043">
                  <c:v>2.172998973E-2</c:v>
                </c:pt>
                <c:pt idx="1044">
                  <c:v>2.1750823929999996E-2</c:v>
                </c:pt>
                <c:pt idx="1045">
                  <c:v>2.1771658029999998E-2</c:v>
                </c:pt>
                <c:pt idx="1046">
                  <c:v>2.179249213E-2</c:v>
                </c:pt>
                <c:pt idx="1047">
                  <c:v>2.1813326230000003E-2</c:v>
                </c:pt>
                <c:pt idx="1048">
                  <c:v>2.1834160429999996E-2</c:v>
                </c:pt>
                <c:pt idx="1049">
                  <c:v>2.1854994529999998E-2</c:v>
                </c:pt>
                <c:pt idx="1050">
                  <c:v>2.187582863E-2</c:v>
                </c:pt>
                <c:pt idx="1051">
                  <c:v>2.1896662730000002E-2</c:v>
                </c:pt>
                <c:pt idx="1052">
                  <c:v>2.1917496830000004E-2</c:v>
                </c:pt>
                <c:pt idx="1053">
                  <c:v>2.1938331030000001E-2</c:v>
                </c:pt>
                <c:pt idx="1054">
                  <c:v>2.1959165130000003E-2</c:v>
                </c:pt>
                <c:pt idx="1055">
                  <c:v>2.1979999230000005E-2</c:v>
                </c:pt>
                <c:pt idx="1056">
                  <c:v>2.2000833330000007E-2</c:v>
                </c:pt>
                <c:pt idx="1057">
                  <c:v>2.202166753E-2</c:v>
                </c:pt>
                <c:pt idx="1058">
                  <c:v>2.2042501630000003E-2</c:v>
                </c:pt>
                <c:pt idx="1059">
                  <c:v>2.2063335730000005E-2</c:v>
                </c:pt>
                <c:pt idx="1060">
                  <c:v>2.2084169829999993E-2</c:v>
                </c:pt>
                <c:pt idx="1061">
                  <c:v>2.2105004030000003E-2</c:v>
                </c:pt>
                <c:pt idx="1062">
                  <c:v>2.2125838130000006E-2</c:v>
                </c:pt>
                <c:pt idx="1063">
                  <c:v>2.2146672229999994E-2</c:v>
                </c:pt>
                <c:pt idx="1064">
                  <c:v>2.2167506329999996E-2</c:v>
                </c:pt>
                <c:pt idx="1065">
                  <c:v>2.2188340429999998E-2</c:v>
                </c:pt>
                <c:pt idx="1066">
                  <c:v>2.2209174629999991E-2</c:v>
                </c:pt>
                <c:pt idx="1067">
                  <c:v>2.2230008729999993E-2</c:v>
                </c:pt>
                <c:pt idx="1068">
                  <c:v>2.2250842829999996E-2</c:v>
                </c:pt>
                <c:pt idx="1069">
                  <c:v>2.2271676929999998E-2</c:v>
                </c:pt>
                <c:pt idx="1070">
                  <c:v>2.2292511129999994E-2</c:v>
                </c:pt>
                <c:pt idx="1071">
                  <c:v>2.2313345229999997E-2</c:v>
                </c:pt>
                <c:pt idx="1072">
                  <c:v>2.2334179329999999E-2</c:v>
                </c:pt>
                <c:pt idx="1073">
                  <c:v>2.2355013430000001E-2</c:v>
                </c:pt>
                <c:pt idx="1074">
                  <c:v>2.2375847530000003E-2</c:v>
                </c:pt>
                <c:pt idx="1075">
                  <c:v>2.2396681729999996E-2</c:v>
                </c:pt>
                <c:pt idx="1076">
                  <c:v>2.2417515829999998E-2</c:v>
                </c:pt>
                <c:pt idx="1077">
                  <c:v>2.243834993E-2</c:v>
                </c:pt>
                <c:pt idx="1078">
                  <c:v>2.2459184030000003E-2</c:v>
                </c:pt>
                <c:pt idx="1079">
                  <c:v>2.2480018229999999E-2</c:v>
                </c:pt>
                <c:pt idx="1080">
                  <c:v>2.2500852330000001E-2</c:v>
                </c:pt>
                <c:pt idx="1081">
                  <c:v>2.2521686430000003E-2</c:v>
                </c:pt>
                <c:pt idx="1082">
                  <c:v>2.2542520530000006E-2</c:v>
                </c:pt>
                <c:pt idx="1083">
                  <c:v>2.256335462999999E-2</c:v>
                </c:pt>
                <c:pt idx="1084">
                  <c:v>2.2584188830000001E-2</c:v>
                </c:pt>
                <c:pt idx="1085">
                  <c:v>2.2605022930000003E-2</c:v>
                </c:pt>
                <c:pt idx="1086">
                  <c:v>2.2625857030000005E-2</c:v>
                </c:pt>
                <c:pt idx="1087">
                  <c:v>2.2646691129999993E-2</c:v>
                </c:pt>
                <c:pt idx="1088">
                  <c:v>2.2667525330000004E-2</c:v>
                </c:pt>
                <c:pt idx="1089">
                  <c:v>2.2688359430000006E-2</c:v>
                </c:pt>
                <c:pt idx="1090">
                  <c:v>2.2709193529999994E-2</c:v>
                </c:pt>
                <c:pt idx="1091">
                  <c:v>2.2730027629999996E-2</c:v>
                </c:pt>
                <c:pt idx="1092">
                  <c:v>2.2750861729999995E-2</c:v>
                </c:pt>
                <c:pt idx="1093">
                  <c:v>2.2771695929999992E-2</c:v>
                </c:pt>
                <c:pt idx="1094">
                  <c:v>2.2792530029999994E-2</c:v>
                </c:pt>
                <c:pt idx="1095">
                  <c:v>2.2813364129999996E-2</c:v>
                </c:pt>
                <c:pt idx="1096">
                  <c:v>2.2834198229999998E-2</c:v>
                </c:pt>
                <c:pt idx="1097">
                  <c:v>2.2855032429999995E-2</c:v>
                </c:pt>
                <c:pt idx="1098">
                  <c:v>2.2875866529999997E-2</c:v>
                </c:pt>
                <c:pt idx="1099">
                  <c:v>2.2896700629999999E-2</c:v>
                </c:pt>
                <c:pt idx="1100">
                  <c:v>2.2917534730000001E-2</c:v>
                </c:pt>
                <c:pt idx="1101">
                  <c:v>2.2938368929999994E-2</c:v>
                </c:pt>
                <c:pt idx="1102">
                  <c:v>2.2959203029999996E-2</c:v>
                </c:pt>
                <c:pt idx="1103">
                  <c:v>2.2980037129999999E-2</c:v>
                </c:pt>
                <c:pt idx="1104">
                  <c:v>2.3000871230000001E-2</c:v>
                </c:pt>
                <c:pt idx="1105">
                  <c:v>2.3021705330000003E-2</c:v>
                </c:pt>
                <c:pt idx="1106">
                  <c:v>2.304253953E-2</c:v>
                </c:pt>
                <c:pt idx="1107">
                  <c:v>2.3063373630000002E-2</c:v>
                </c:pt>
                <c:pt idx="1108">
                  <c:v>2.3084207730000004E-2</c:v>
                </c:pt>
                <c:pt idx="1109">
                  <c:v>2.3105041830000006E-2</c:v>
                </c:pt>
                <c:pt idx="1110">
                  <c:v>2.3125876029999999E-2</c:v>
                </c:pt>
                <c:pt idx="1111">
                  <c:v>2.3146710130000001E-2</c:v>
                </c:pt>
                <c:pt idx="1112">
                  <c:v>2.3167544230000003E-2</c:v>
                </c:pt>
                <c:pt idx="1113">
                  <c:v>2.3188378329999992E-2</c:v>
                </c:pt>
                <c:pt idx="1114">
                  <c:v>2.3209212429999994E-2</c:v>
                </c:pt>
                <c:pt idx="1115">
                  <c:v>2.3230046630000004E-2</c:v>
                </c:pt>
                <c:pt idx="1116">
                  <c:v>2.3250880730000006E-2</c:v>
                </c:pt>
                <c:pt idx="1117">
                  <c:v>2.3271714829999995E-2</c:v>
                </c:pt>
                <c:pt idx="1118">
                  <c:v>2.3292548929999997E-2</c:v>
                </c:pt>
                <c:pt idx="1119">
                  <c:v>2.3313383130000004E-2</c:v>
                </c:pt>
                <c:pt idx="1120">
                  <c:v>2.3334217229999992E-2</c:v>
                </c:pt>
                <c:pt idx="1121">
                  <c:v>2.3355051329999994E-2</c:v>
                </c:pt>
                <c:pt idx="1122">
                  <c:v>2.3375885429999996E-2</c:v>
                </c:pt>
                <c:pt idx="1123">
                  <c:v>2.3396719529999999E-2</c:v>
                </c:pt>
                <c:pt idx="1124">
                  <c:v>2.3417553729999995E-2</c:v>
                </c:pt>
                <c:pt idx="1125">
                  <c:v>2.3438387829999997E-2</c:v>
                </c:pt>
                <c:pt idx="1126">
                  <c:v>2.3459221929999999E-2</c:v>
                </c:pt>
                <c:pt idx="1127">
                  <c:v>2.3480056030000002E-2</c:v>
                </c:pt>
                <c:pt idx="1128">
                  <c:v>2.3500890229999995E-2</c:v>
                </c:pt>
                <c:pt idx="1129">
                  <c:v>2.3521724329999997E-2</c:v>
                </c:pt>
                <c:pt idx="1130">
                  <c:v>2.3542558429999999E-2</c:v>
                </c:pt>
                <c:pt idx="1131">
                  <c:v>2.3563392530000001E-2</c:v>
                </c:pt>
                <c:pt idx="1132">
                  <c:v>2.3584226630000003E-2</c:v>
                </c:pt>
                <c:pt idx="1133">
                  <c:v>2.360506083E-2</c:v>
                </c:pt>
                <c:pt idx="1134">
                  <c:v>2.3625894930000002E-2</c:v>
                </c:pt>
                <c:pt idx="1135">
                  <c:v>2.3646729030000004E-2</c:v>
                </c:pt>
                <c:pt idx="1136">
                  <c:v>2.3667563130000006E-2</c:v>
                </c:pt>
                <c:pt idx="1137">
                  <c:v>2.3688397329999999E-2</c:v>
                </c:pt>
                <c:pt idx="1138">
                  <c:v>2.3709231430000002E-2</c:v>
                </c:pt>
                <c:pt idx="1139">
                  <c:v>2.3730065530000004E-2</c:v>
                </c:pt>
                <c:pt idx="1140">
                  <c:v>2.3750899629999992E-2</c:v>
                </c:pt>
                <c:pt idx="1141">
                  <c:v>2.3771733830000003E-2</c:v>
                </c:pt>
                <c:pt idx="1142">
                  <c:v>2.3792567930000005E-2</c:v>
                </c:pt>
                <c:pt idx="1143">
                  <c:v>2.3813402030000007E-2</c:v>
                </c:pt>
                <c:pt idx="1144">
                  <c:v>2.3834236129999995E-2</c:v>
                </c:pt>
                <c:pt idx="1145">
                  <c:v>2.3855070229999994E-2</c:v>
                </c:pt>
                <c:pt idx="1146">
                  <c:v>2.3875904430000004E-2</c:v>
                </c:pt>
                <c:pt idx="1147">
                  <c:v>2.3896738529999993E-2</c:v>
                </c:pt>
                <c:pt idx="1148">
                  <c:v>2.3917572629999995E-2</c:v>
                </c:pt>
                <c:pt idx="1149">
                  <c:v>2.3938406729999997E-2</c:v>
                </c:pt>
                <c:pt idx="1150">
                  <c:v>2.3959240929999993E-2</c:v>
                </c:pt>
                <c:pt idx="1151">
                  <c:v>2.3980075029999996E-2</c:v>
                </c:pt>
                <c:pt idx="1152">
                  <c:v>2.4000909129999998E-2</c:v>
                </c:pt>
                <c:pt idx="1153">
                  <c:v>2.402174323E-2</c:v>
                </c:pt>
                <c:pt idx="1154">
                  <c:v>2.4042577330000002E-2</c:v>
                </c:pt>
                <c:pt idx="1155">
                  <c:v>2.4063411529999995E-2</c:v>
                </c:pt>
                <c:pt idx="1156">
                  <c:v>2.4084245629999997E-2</c:v>
                </c:pt>
                <c:pt idx="1157">
                  <c:v>2.4105079729999999E-2</c:v>
                </c:pt>
                <c:pt idx="1158">
                  <c:v>2.4125913830000002E-2</c:v>
                </c:pt>
                <c:pt idx="1159">
                  <c:v>2.4146748029999998E-2</c:v>
                </c:pt>
                <c:pt idx="1160">
                  <c:v>2.416758213E-2</c:v>
                </c:pt>
                <c:pt idx="1161">
                  <c:v>2.4188416230000002E-2</c:v>
                </c:pt>
                <c:pt idx="1162">
                  <c:v>2.4209250330000005E-2</c:v>
                </c:pt>
                <c:pt idx="1163">
                  <c:v>2.4230084430000007E-2</c:v>
                </c:pt>
                <c:pt idx="1164">
                  <c:v>2.425091863E-2</c:v>
                </c:pt>
                <c:pt idx="1165">
                  <c:v>2.4271752730000002E-2</c:v>
                </c:pt>
                <c:pt idx="1166">
                  <c:v>2.4292586830000004E-2</c:v>
                </c:pt>
                <c:pt idx="1167">
                  <c:v>2.4313420929999992E-2</c:v>
                </c:pt>
                <c:pt idx="1168">
                  <c:v>2.4334255130000003E-2</c:v>
                </c:pt>
                <c:pt idx="1169">
                  <c:v>2.4355089230000005E-2</c:v>
                </c:pt>
                <c:pt idx="1170">
                  <c:v>2.4375923329999993E-2</c:v>
                </c:pt>
                <c:pt idx="1171">
                  <c:v>2.4396757429999995E-2</c:v>
                </c:pt>
                <c:pt idx="1172">
                  <c:v>2.4417591529999994E-2</c:v>
                </c:pt>
                <c:pt idx="1173">
                  <c:v>2.4438425730000005E-2</c:v>
                </c:pt>
                <c:pt idx="1174">
                  <c:v>2.4459259829999993E-2</c:v>
                </c:pt>
                <c:pt idx="1175">
                  <c:v>2.4480093929999995E-2</c:v>
                </c:pt>
                <c:pt idx="1176">
                  <c:v>2.4500928029999997E-2</c:v>
                </c:pt>
                <c:pt idx="1177">
                  <c:v>2.4521762229999994E-2</c:v>
                </c:pt>
                <c:pt idx="1178">
                  <c:v>2.4542596329999996E-2</c:v>
                </c:pt>
                <c:pt idx="1179">
                  <c:v>2.4563430429999998E-2</c:v>
                </c:pt>
                <c:pt idx="1180">
                  <c:v>2.458426453E-2</c:v>
                </c:pt>
                <c:pt idx="1181">
                  <c:v>2.4605098729999993E-2</c:v>
                </c:pt>
                <c:pt idx="1182">
                  <c:v>2.4625932829999995E-2</c:v>
                </c:pt>
                <c:pt idx="1183">
                  <c:v>2.4646766929999998E-2</c:v>
                </c:pt>
                <c:pt idx="1184">
                  <c:v>2.466760103E-2</c:v>
                </c:pt>
                <c:pt idx="1185">
                  <c:v>2.4688435130000002E-2</c:v>
                </c:pt>
                <c:pt idx="1186">
                  <c:v>2.4709269329999999E-2</c:v>
                </c:pt>
                <c:pt idx="1187">
                  <c:v>2.4730103430000001E-2</c:v>
                </c:pt>
                <c:pt idx="1188">
                  <c:v>2.4750937530000003E-2</c:v>
                </c:pt>
                <c:pt idx="1189">
                  <c:v>2.4771771630000005E-2</c:v>
                </c:pt>
                <c:pt idx="1190">
                  <c:v>2.4792605829999998E-2</c:v>
                </c:pt>
                <c:pt idx="1191">
                  <c:v>2.481343993E-2</c:v>
                </c:pt>
                <c:pt idx="1192">
                  <c:v>2.4834274030000002E-2</c:v>
                </c:pt>
                <c:pt idx="1193">
                  <c:v>2.4855108130000005E-2</c:v>
                </c:pt>
                <c:pt idx="1194">
                  <c:v>2.4875942229999993E-2</c:v>
                </c:pt>
                <c:pt idx="1195">
                  <c:v>2.4896776430000003E-2</c:v>
                </c:pt>
                <c:pt idx="1196">
                  <c:v>2.4917610530000005E-2</c:v>
                </c:pt>
                <c:pt idx="1197">
                  <c:v>2.4938444629999994E-2</c:v>
                </c:pt>
                <c:pt idx="1198">
                  <c:v>2.4959278729999992E-2</c:v>
                </c:pt>
                <c:pt idx="1199">
                  <c:v>2.4980112930000003E-2</c:v>
                </c:pt>
                <c:pt idx="1200">
                  <c:v>2.5000947030000005E-2</c:v>
                </c:pt>
                <c:pt idx="1201">
                  <c:v>2.5021781129999993E-2</c:v>
                </c:pt>
                <c:pt idx="1202">
                  <c:v>2.5042615229999995E-2</c:v>
                </c:pt>
                <c:pt idx="1203">
                  <c:v>2.5063449329999998E-2</c:v>
                </c:pt>
                <c:pt idx="1204">
                  <c:v>2.5084283529999994E-2</c:v>
                </c:pt>
                <c:pt idx="1205">
                  <c:v>2.5105117629999996E-2</c:v>
                </c:pt>
                <c:pt idx="1206">
                  <c:v>2.5125951729999998E-2</c:v>
                </c:pt>
                <c:pt idx="1207">
                  <c:v>2.5146785829999997E-2</c:v>
                </c:pt>
                <c:pt idx="1208">
                  <c:v>2.5167620029999994E-2</c:v>
                </c:pt>
                <c:pt idx="1209">
                  <c:v>2.5188454129999996E-2</c:v>
                </c:pt>
                <c:pt idx="1210">
                  <c:v>2.5209288229999998E-2</c:v>
                </c:pt>
                <c:pt idx="1211">
                  <c:v>2.523012233E-2</c:v>
                </c:pt>
                <c:pt idx="1212">
                  <c:v>2.5250956430000002E-2</c:v>
                </c:pt>
                <c:pt idx="1213">
                  <c:v>2.5271790629999999E-2</c:v>
                </c:pt>
                <c:pt idx="1214">
                  <c:v>2.5292624730000001E-2</c:v>
                </c:pt>
                <c:pt idx="1215">
                  <c:v>2.5313458830000003E-2</c:v>
                </c:pt>
                <c:pt idx="1216">
                  <c:v>2.5334292930000005E-2</c:v>
                </c:pt>
                <c:pt idx="1217">
                  <c:v>2.5355127129999998E-2</c:v>
                </c:pt>
                <c:pt idx="1218">
                  <c:v>2.5375961230000001E-2</c:v>
                </c:pt>
                <c:pt idx="1219">
                  <c:v>2.5396795330000003E-2</c:v>
                </c:pt>
                <c:pt idx="1220">
                  <c:v>2.5417629430000005E-2</c:v>
                </c:pt>
                <c:pt idx="1221">
                  <c:v>2.5438463630000002E-2</c:v>
                </c:pt>
                <c:pt idx="1222">
                  <c:v>2.5459297730000004E-2</c:v>
                </c:pt>
                <c:pt idx="1223">
                  <c:v>2.5480131830000006E-2</c:v>
                </c:pt>
                <c:pt idx="1224">
                  <c:v>2.5500965929999994E-2</c:v>
                </c:pt>
                <c:pt idx="1225">
                  <c:v>2.5521800029999993E-2</c:v>
                </c:pt>
                <c:pt idx="1226">
                  <c:v>2.5542634230000003E-2</c:v>
                </c:pt>
                <c:pt idx="1227">
                  <c:v>2.5563468329999992E-2</c:v>
                </c:pt>
                <c:pt idx="1228">
                  <c:v>2.5584302429999994E-2</c:v>
                </c:pt>
                <c:pt idx="1229">
                  <c:v>2.5605136529999996E-2</c:v>
                </c:pt>
                <c:pt idx="1230">
                  <c:v>2.5625970730000006E-2</c:v>
                </c:pt>
                <c:pt idx="1231">
                  <c:v>2.5646804829999995E-2</c:v>
                </c:pt>
                <c:pt idx="1232">
                  <c:v>2.5667638929999997E-2</c:v>
                </c:pt>
                <c:pt idx="1233">
                  <c:v>2.5688473029999999E-2</c:v>
                </c:pt>
                <c:pt idx="1234">
                  <c:v>2.5709307129999998E-2</c:v>
                </c:pt>
                <c:pt idx="1235">
                  <c:v>2.5730141329999994E-2</c:v>
                </c:pt>
                <c:pt idx="1236">
                  <c:v>2.5750975429999996E-2</c:v>
                </c:pt>
                <c:pt idx="1237">
                  <c:v>2.5771809529999998E-2</c:v>
                </c:pt>
                <c:pt idx="1238">
                  <c:v>2.5792643630000001E-2</c:v>
                </c:pt>
                <c:pt idx="1239">
                  <c:v>2.5813477829999997E-2</c:v>
                </c:pt>
                <c:pt idx="1240">
                  <c:v>2.5834311929999999E-2</c:v>
                </c:pt>
                <c:pt idx="1241">
                  <c:v>2.5855146030000001E-2</c:v>
                </c:pt>
                <c:pt idx="1242">
                  <c:v>2.5875980130000004E-2</c:v>
                </c:pt>
                <c:pt idx="1243">
                  <c:v>2.5896814230000002E-2</c:v>
                </c:pt>
                <c:pt idx="1244">
                  <c:v>2.5917648429999999E-2</c:v>
                </c:pt>
                <c:pt idx="1245">
                  <c:v>2.5938482530000001E-2</c:v>
                </c:pt>
                <c:pt idx="1246">
                  <c:v>2.5959316630000003E-2</c:v>
                </c:pt>
                <c:pt idx="1247">
                  <c:v>2.5980150730000005E-2</c:v>
                </c:pt>
                <c:pt idx="1248">
                  <c:v>2.6000984930000002E-2</c:v>
                </c:pt>
                <c:pt idx="1249">
                  <c:v>2.6021819030000004E-2</c:v>
                </c:pt>
                <c:pt idx="1250">
                  <c:v>2.6042653130000006E-2</c:v>
                </c:pt>
                <c:pt idx="1251">
                  <c:v>2.6063487229999991E-2</c:v>
                </c:pt>
                <c:pt idx="1252">
                  <c:v>2.6084321329999993E-2</c:v>
                </c:pt>
                <c:pt idx="1253">
                  <c:v>2.6105155530000004E-2</c:v>
                </c:pt>
                <c:pt idx="1254">
                  <c:v>2.6125989629999992E-2</c:v>
                </c:pt>
                <c:pt idx="1255">
                  <c:v>2.6146823729999994E-2</c:v>
                </c:pt>
                <c:pt idx="1256">
                  <c:v>2.6167657829999996E-2</c:v>
                </c:pt>
                <c:pt idx="1257">
                  <c:v>2.6188492029999993E-2</c:v>
                </c:pt>
                <c:pt idx="1258">
                  <c:v>2.6209326129999995E-2</c:v>
                </c:pt>
                <c:pt idx="1259">
                  <c:v>2.6230160229999997E-2</c:v>
                </c:pt>
                <c:pt idx="1260">
                  <c:v>2.6250994329999996E-2</c:v>
                </c:pt>
                <c:pt idx="1261">
                  <c:v>2.6271828529999992E-2</c:v>
                </c:pt>
                <c:pt idx="1262">
                  <c:v>2.6292662629999995E-2</c:v>
                </c:pt>
                <c:pt idx="1263">
                  <c:v>2.6313496729999997E-2</c:v>
                </c:pt>
                <c:pt idx="1264">
                  <c:v>2.6334330829999999E-2</c:v>
                </c:pt>
                <c:pt idx="1265">
                  <c:v>2.6355164930000001E-2</c:v>
                </c:pt>
                <c:pt idx="1266">
                  <c:v>2.6375999129999998E-2</c:v>
                </c:pt>
                <c:pt idx="1267">
                  <c:v>2.639683323E-2</c:v>
                </c:pt>
                <c:pt idx="1268">
                  <c:v>2.6417667330000002E-2</c:v>
                </c:pt>
                <c:pt idx="1269">
                  <c:v>2.6438501430000004E-2</c:v>
                </c:pt>
                <c:pt idx="1270">
                  <c:v>2.6459335629999997E-2</c:v>
                </c:pt>
                <c:pt idx="1271">
                  <c:v>2.6480169729999999E-2</c:v>
                </c:pt>
                <c:pt idx="1272">
                  <c:v>2.6501003830000001E-2</c:v>
                </c:pt>
                <c:pt idx="1273">
                  <c:v>2.6521837930000004E-2</c:v>
                </c:pt>
                <c:pt idx="1274">
                  <c:v>2.6542672030000006E-2</c:v>
                </c:pt>
                <c:pt idx="1275">
                  <c:v>2.6563506230000002E-2</c:v>
                </c:pt>
                <c:pt idx="1276">
                  <c:v>2.6584340330000004E-2</c:v>
                </c:pt>
                <c:pt idx="1277">
                  <c:v>2.6605174430000007E-2</c:v>
                </c:pt>
                <c:pt idx="1278">
                  <c:v>2.6626008529999991E-2</c:v>
                </c:pt>
                <c:pt idx="1279">
                  <c:v>2.6646842730000002E-2</c:v>
                </c:pt>
                <c:pt idx="1280">
                  <c:v>2.6667676830000004E-2</c:v>
                </c:pt>
                <c:pt idx="1281">
                  <c:v>2.6688510929999992E-2</c:v>
                </c:pt>
                <c:pt idx="1282">
                  <c:v>2.6709345029999994E-2</c:v>
                </c:pt>
                <c:pt idx="1283">
                  <c:v>2.6730179129999997E-2</c:v>
                </c:pt>
                <c:pt idx="1284">
                  <c:v>2.6751013329999993E-2</c:v>
                </c:pt>
                <c:pt idx="1285">
                  <c:v>2.6771847429999995E-2</c:v>
                </c:pt>
                <c:pt idx="1286">
                  <c:v>2.6792681529999997E-2</c:v>
                </c:pt>
                <c:pt idx="1287">
                  <c:v>2.6813515629999996E-2</c:v>
                </c:pt>
                <c:pt idx="1288">
                  <c:v>2.6834349829999993E-2</c:v>
                </c:pt>
                <c:pt idx="1289">
                  <c:v>2.6855183929999995E-2</c:v>
                </c:pt>
                <c:pt idx="1290">
                  <c:v>2.6876018029999997E-2</c:v>
                </c:pt>
                <c:pt idx="1291">
                  <c:v>2.6896852129999999E-2</c:v>
                </c:pt>
                <c:pt idx="1292">
                  <c:v>2.6917686230000001E-2</c:v>
                </c:pt>
                <c:pt idx="1293">
                  <c:v>2.6938520429999998E-2</c:v>
                </c:pt>
                <c:pt idx="1294">
                  <c:v>2.695935453E-2</c:v>
                </c:pt>
                <c:pt idx="1295">
                  <c:v>2.6980188630000002E-2</c:v>
                </c:pt>
                <c:pt idx="1296">
                  <c:v>2.7001022730000001E-2</c:v>
                </c:pt>
                <c:pt idx="1297">
                  <c:v>2.7021856929999997E-2</c:v>
                </c:pt>
                <c:pt idx="1298">
                  <c:v>2.704269103E-2</c:v>
                </c:pt>
                <c:pt idx="1299">
                  <c:v>2.7063525130000002E-2</c:v>
                </c:pt>
                <c:pt idx="1300">
                  <c:v>2.7084359230000004E-2</c:v>
                </c:pt>
                <c:pt idx="1301">
                  <c:v>2.7105193430000001E-2</c:v>
                </c:pt>
                <c:pt idx="1302">
                  <c:v>2.7126027530000003E-2</c:v>
                </c:pt>
                <c:pt idx="1303">
                  <c:v>2.7146861630000005E-2</c:v>
                </c:pt>
                <c:pt idx="1304">
                  <c:v>2.7167695730000007E-2</c:v>
                </c:pt>
                <c:pt idx="1305">
                  <c:v>2.7188529829999992E-2</c:v>
                </c:pt>
                <c:pt idx="1306">
                  <c:v>2.7209364030000002E-2</c:v>
                </c:pt>
                <c:pt idx="1307">
                  <c:v>2.7230198130000004E-2</c:v>
                </c:pt>
                <c:pt idx="1308">
                  <c:v>2.7251032229999993E-2</c:v>
                </c:pt>
                <c:pt idx="1309">
                  <c:v>2.7271866329999995E-2</c:v>
                </c:pt>
                <c:pt idx="1310">
                  <c:v>2.7292700530000005E-2</c:v>
                </c:pt>
                <c:pt idx="1311">
                  <c:v>2.7313534629999994E-2</c:v>
                </c:pt>
                <c:pt idx="1312">
                  <c:v>2.7334368729999996E-2</c:v>
                </c:pt>
                <c:pt idx="1313">
                  <c:v>2.7355202829999994E-2</c:v>
                </c:pt>
                <c:pt idx="1314">
                  <c:v>2.7376036929999997E-2</c:v>
                </c:pt>
                <c:pt idx="1315">
                  <c:v>2.7396871129999993E-2</c:v>
                </c:pt>
                <c:pt idx="1316">
                  <c:v>2.7417705229999995E-2</c:v>
                </c:pt>
                <c:pt idx="1317">
                  <c:v>2.7438539329999997E-2</c:v>
                </c:pt>
                <c:pt idx="1318">
                  <c:v>2.745937343E-2</c:v>
                </c:pt>
                <c:pt idx="1319">
                  <c:v>2.7480207629999996E-2</c:v>
                </c:pt>
                <c:pt idx="1320">
                  <c:v>2.7501041729999998E-2</c:v>
                </c:pt>
                <c:pt idx="1321">
                  <c:v>2.752187583E-2</c:v>
                </c:pt>
                <c:pt idx="1322">
                  <c:v>2.7542709929999999E-2</c:v>
                </c:pt>
                <c:pt idx="1323">
                  <c:v>2.7563544030000001E-2</c:v>
                </c:pt>
                <c:pt idx="1324">
                  <c:v>2.7584378229999998E-2</c:v>
                </c:pt>
                <c:pt idx="1325">
                  <c:v>2.760521233E-2</c:v>
                </c:pt>
                <c:pt idx="1326">
                  <c:v>2.7626046430000002E-2</c:v>
                </c:pt>
                <c:pt idx="1327">
                  <c:v>2.7646880530000004E-2</c:v>
                </c:pt>
                <c:pt idx="1328">
                  <c:v>2.7667714730000001E-2</c:v>
                </c:pt>
                <c:pt idx="1329">
                  <c:v>2.7688548830000003E-2</c:v>
                </c:pt>
                <c:pt idx="1330">
                  <c:v>2.7709382930000005E-2</c:v>
                </c:pt>
                <c:pt idx="1331">
                  <c:v>2.7730217030000007E-2</c:v>
                </c:pt>
                <c:pt idx="1332">
                  <c:v>2.7751051129999992E-2</c:v>
                </c:pt>
                <c:pt idx="1333">
                  <c:v>2.7771885330000003E-2</c:v>
                </c:pt>
                <c:pt idx="1334">
                  <c:v>2.7792719430000005E-2</c:v>
                </c:pt>
                <c:pt idx="1335">
                  <c:v>2.7813553529999993E-2</c:v>
                </c:pt>
                <c:pt idx="1336">
                  <c:v>2.7834387629999995E-2</c:v>
                </c:pt>
                <c:pt idx="1337">
                  <c:v>2.7855221830000006E-2</c:v>
                </c:pt>
                <c:pt idx="1338">
                  <c:v>2.7876055929999994E-2</c:v>
                </c:pt>
                <c:pt idx="1339">
                  <c:v>2.7896890029999996E-2</c:v>
                </c:pt>
                <c:pt idx="1340">
                  <c:v>2.7917724129999995E-2</c:v>
                </c:pt>
                <c:pt idx="1341">
                  <c:v>2.7938558329999991E-2</c:v>
                </c:pt>
                <c:pt idx="1342">
                  <c:v>2.7959392429999994E-2</c:v>
                </c:pt>
                <c:pt idx="1343">
                  <c:v>2.7980226529999996E-2</c:v>
                </c:pt>
                <c:pt idx="1344">
                  <c:v>2.8001060629999998E-2</c:v>
                </c:pt>
                <c:pt idx="1345">
                  <c:v>2.802189473E-2</c:v>
                </c:pt>
                <c:pt idx="1346">
                  <c:v>2.8042728929999997E-2</c:v>
                </c:pt>
                <c:pt idx="1347">
                  <c:v>2.8063563029999999E-2</c:v>
                </c:pt>
                <c:pt idx="1348">
                  <c:v>2.8084397130000001E-2</c:v>
                </c:pt>
                <c:pt idx="1349">
                  <c:v>2.810523123E-2</c:v>
                </c:pt>
                <c:pt idx="1350">
                  <c:v>2.8126065429999996E-2</c:v>
                </c:pt>
                <c:pt idx="1351">
                  <c:v>2.8146899529999998E-2</c:v>
                </c:pt>
                <c:pt idx="1352">
                  <c:v>2.816773363E-2</c:v>
                </c:pt>
                <c:pt idx="1353">
                  <c:v>2.8188567730000003E-2</c:v>
                </c:pt>
                <c:pt idx="1354">
                  <c:v>2.8209401830000005E-2</c:v>
                </c:pt>
                <c:pt idx="1355">
                  <c:v>2.8230236030000001E-2</c:v>
                </c:pt>
                <c:pt idx="1356">
                  <c:v>2.8251070130000003E-2</c:v>
                </c:pt>
                <c:pt idx="1357">
                  <c:v>2.8271904230000006E-2</c:v>
                </c:pt>
                <c:pt idx="1358">
                  <c:v>2.8292738330000004E-2</c:v>
                </c:pt>
                <c:pt idx="1359">
                  <c:v>2.8313572530000001E-2</c:v>
                </c:pt>
                <c:pt idx="1360">
                  <c:v>2.8334406630000003E-2</c:v>
                </c:pt>
                <c:pt idx="1361">
                  <c:v>2.8355240730000005E-2</c:v>
                </c:pt>
                <c:pt idx="1362">
                  <c:v>2.8376074829999993E-2</c:v>
                </c:pt>
                <c:pt idx="1363">
                  <c:v>2.8396908929999996E-2</c:v>
                </c:pt>
                <c:pt idx="1364">
                  <c:v>2.8417743130000006E-2</c:v>
                </c:pt>
                <c:pt idx="1365">
                  <c:v>2.8438577229999994E-2</c:v>
                </c:pt>
                <c:pt idx="1366">
                  <c:v>2.8459411329999993E-2</c:v>
                </c:pt>
                <c:pt idx="1367">
                  <c:v>2.8480245429999995E-2</c:v>
                </c:pt>
                <c:pt idx="1368">
                  <c:v>2.8501079629999992E-2</c:v>
                </c:pt>
                <c:pt idx="1369">
                  <c:v>2.8521913729999994E-2</c:v>
                </c:pt>
                <c:pt idx="1370">
                  <c:v>2.8542747829999996E-2</c:v>
                </c:pt>
                <c:pt idx="1371">
                  <c:v>2.8563581929999998E-2</c:v>
                </c:pt>
                <c:pt idx="1372">
                  <c:v>2.858441603E-2</c:v>
                </c:pt>
                <c:pt idx="1373">
                  <c:v>2.8605250229999997E-2</c:v>
                </c:pt>
                <c:pt idx="1374">
                  <c:v>2.8626084329999999E-2</c:v>
                </c:pt>
                <c:pt idx="1375">
                  <c:v>2.8646918429999998E-2</c:v>
                </c:pt>
                <c:pt idx="1376">
                  <c:v>2.866775253E-2</c:v>
                </c:pt>
                <c:pt idx="1377">
                  <c:v>2.8688586729999997E-2</c:v>
                </c:pt>
                <c:pt idx="1378">
                  <c:v>2.8709420829999999E-2</c:v>
                </c:pt>
                <c:pt idx="1379">
                  <c:v>2.8730254930000001E-2</c:v>
                </c:pt>
                <c:pt idx="1380">
                  <c:v>2.8751089030000003E-2</c:v>
                </c:pt>
                <c:pt idx="1381">
                  <c:v>2.877192323E-2</c:v>
                </c:pt>
                <c:pt idx="1382">
                  <c:v>2.8792757330000002E-2</c:v>
                </c:pt>
                <c:pt idx="1383">
                  <c:v>2.8813591430000004E-2</c:v>
                </c:pt>
                <c:pt idx="1384">
                  <c:v>2.8834425530000006E-2</c:v>
                </c:pt>
                <c:pt idx="1385">
                  <c:v>2.8855259629999991E-2</c:v>
                </c:pt>
                <c:pt idx="1386">
                  <c:v>2.8876093830000001E-2</c:v>
                </c:pt>
                <c:pt idx="1387">
                  <c:v>2.8896927930000003E-2</c:v>
                </c:pt>
                <c:pt idx="1388">
                  <c:v>2.8917762030000006E-2</c:v>
                </c:pt>
                <c:pt idx="1389">
                  <c:v>2.8938596129999994E-2</c:v>
                </c:pt>
                <c:pt idx="1390">
                  <c:v>2.8959430330000004E-2</c:v>
                </c:pt>
                <c:pt idx="1391">
                  <c:v>2.8980264430000006E-2</c:v>
                </c:pt>
                <c:pt idx="1392">
                  <c:v>2.9001098529999995E-2</c:v>
                </c:pt>
                <c:pt idx="1393">
                  <c:v>2.9021932629999993E-2</c:v>
                </c:pt>
                <c:pt idx="1394">
                  <c:v>2.9042766729999996E-2</c:v>
                </c:pt>
                <c:pt idx="1395">
                  <c:v>2.9063600929999992E-2</c:v>
                </c:pt>
                <c:pt idx="1396">
                  <c:v>2.9084435029999994E-2</c:v>
                </c:pt>
                <c:pt idx="1397">
                  <c:v>2.9105269129999996E-2</c:v>
                </c:pt>
                <c:pt idx="1398">
                  <c:v>2.9126103229999999E-2</c:v>
                </c:pt>
                <c:pt idx="1399">
                  <c:v>2.9146937429999995E-2</c:v>
                </c:pt>
                <c:pt idx="1400">
                  <c:v>2.9167771529999997E-2</c:v>
                </c:pt>
                <c:pt idx="1401">
                  <c:v>2.9188605629999999E-2</c:v>
                </c:pt>
                <c:pt idx="1402">
                  <c:v>2.9209439729999998E-2</c:v>
                </c:pt>
                <c:pt idx="1403">
                  <c:v>2.923027383E-2</c:v>
                </c:pt>
                <c:pt idx="1404">
                  <c:v>2.9251108029999997E-2</c:v>
                </c:pt>
                <c:pt idx="1405">
                  <c:v>2.9271942129999999E-2</c:v>
                </c:pt>
                <c:pt idx="1406">
                  <c:v>2.9292776230000001E-2</c:v>
                </c:pt>
                <c:pt idx="1407">
                  <c:v>2.9313610330000003E-2</c:v>
                </c:pt>
                <c:pt idx="1408">
                  <c:v>2.933444453E-2</c:v>
                </c:pt>
                <c:pt idx="1409">
                  <c:v>2.9355278630000002E-2</c:v>
                </c:pt>
                <c:pt idx="1410">
                  <c:v>2.9376112730000004E-2</c:v>
                </c:pt>
                <c:pt idx="1411">
                  <c:v>2.9396946830000003E-2</c:v>
                </c:pt>
                <c:pt idx="1412">
                  <c:v>2.9417780929999991E-2</c:v>
                </c:pt>
                <c:pt idx="1413">
                  <c:v>2.9438615130000002E-2</c:v>
                </c:pt>
                <c:pt idx="1414">
                  <c:v>2.9459449230000004E-2</c:v>
                </c:pt>
                <c:pt idx="1415">
                  <c:v>2.9480283330000006E-2</c:v>
                </c:pt>
                <c:pt idx="1416">
                  <c:v>2.9501117429999994E-2</c:v>
                </c:pt>
                <c:pt idx="1417">
                  <c:v>2.9521951630000005E-2</c:v>
                </c:pt>
                <c:pt idx="1418">
                  <c:v>2.9542785730000007E-2</c:v>
                </c:pt>
                <c:pt idx="1419">
                  <c:v>2.9563619829999992E-2</c:v>
                </c:pt>
                <c:pt idx="1420">
                  <c:v>2.9584453929999994E-2</c:v>
                </c:pt>
                <c:pt idx="1421">
                  <c:v>2.9605288130000004E-2</c:v>
                </c:pt>
                <c:pt idx="1422">
                  <c:v>2.9626122229999993E-2</c:v>
                </c:pt>
                <c:pt idx="1423">
                  <c:v>2.9646956329999995E-2</c:v>
                </c:pt>
                <c:pt idx="1424">
                  <c:v>2.9667790429999997E-2</c:v>
                </c:pt>
                <c:pt idx="1425">
                  <c:v>2.9688624529999999E-2</c:v>
                </c:pt>
                <c:pt idx="1426">
                  <c:v>2.9709458729999996E-2</c:v>
                </c:pt>
                <c:pt idx="1427">
                  <c:v>2.9730292829999998E-2</c:v>
                </c:pt>
                <c:pt idx="1428">
                  <c:v>2.9751126929999996E-2</c:v>
                </c:pt>
                <c:pt idx="1429">
                  <c:v>2.9771961029999999E-2</c:v>
                </c:pt>
                <c:pt idx="1430">
                  <c:v>2.9792795229999995E-2</c:v>
                </c:pt>
                <c:pt idx="1431">
                  <c:v>2.9813629329999997E-2</c:v>
                </c:pt>
                <c:pt idx="1432">
                  <c:v>2.9834463429999999E-2</c:v>
                </c:pt>
                <c:pt idx="1433">
                  <c:v>2.9855297530000002E-2</c:v>
                </c:pt>
                <c:pt idx="1434">
                  <c:v>2.9876131630000004E-2</c:v>
                </c:pt>
                <c:pt idx="1435">
                  <c:v>2.989696583E-2</c:v>
                </c:pt>
                <c:pt idx="1436">
                  <c:v>2.9917799930000002E-2</c:v>
                </c:pt>
                <c:pt idx="1437">
                  <c:v>2.9938634030000001E-2</c:v>
                </c:pt>
                <c:pt idx="1438">
                  <c:v>2.9959468130000003E-2</c:v>
                </c:pt>
                <c:pt idx="1439">
                  <c:v>2.998030233E-2</c:v>
                </c:pt>
                <c:pt idx="1440">
                  <c:v>3.0001136430000002E-2</c:v>
                </c:pt>
                <c:pt idx="1441">
                  <c:v>3.0021970530000004E-2</c:v>
                </c:pt>
                <c:pt idx="1442">
                  <c:v>3.0042804629999992E-2</c:v>
                </c:pt>
                <c:pt idx="1443">
                  <c:v>3.0063638729999995E-2</c:v>
                </c:pt>
                <c:pt idx="1444">
                  <c:v>3.0084472930000005E-2</c:v>
                </c:pt>
                <c:pt idx="1445">
                  <c:v>3.0105307030000007E-2</c:v>
                </c:pt>
                <c:pt idx="1446">
                  <c:v>3.0126141129999992E-2</c:v>
                </c:pt>
                <c:pt idx="1447">
                  <c:v>3.0146975229999994E-2</c:v>
                </c:pt>
                <c:pt idx="1448">
                  <c:v>3.0167809430000005E-2</c:v>
                </c:pt>
                <c:pt idx="1449">
                  <c:v>3.0188643529999993E-2</c:v>
                </c:pt>
                <c:pt idx="1450">
                  <c:v>3.0209477629999995E-2</c:v>
                </c:pt>
                <c:pt idx="1451">
                  <c:v>3.0230311729999997E-2</c:v>
                </c:pt>
                <c:pt idx="1452">
                  <c:v>3.0251145829999999E-2</c:v>
                </c:pt>
                <c:pt idx="1453">
                  <c:v>3.0271980029999996E-2</c:v>
                </c:pt>
                <c:pt idx="1454">
                  <c:v>3.0292814129999998E-2</c:v>
                </c:pt>
                <c:pt idx="1455">
                  <c:v>3.0313648229999997E-2</c:v>
                </c:pt>
                <c:pt idx="1456">
                  <c:v>3.0334482329999999E-2</c:v>
                </c:pt>
                <c:pt idx="1457">
                  <c:v>3.0355316529999996E-2</c:v>
                </c:pt>
                <c:pt idx="1458">
                  <c:v>3.0376150629999998E-2</c:v>
                </c:pt>
                <c:pt idx="1459">
                  <c:v>3.039698473E-2</c:v>
                </c:pt>
                <c:pt idx="1460">
                  <c:v>3.0417818830000002E-2</c:v>
                </c:pt>
                <c:pt idx="1461">
                  <c:v>3.0438653029999999E-2</c:v>
                </c:pt>
                <c:pt idx="1462">
                  <c:v>3.0459487130000001E-2</c:v>
                </c:pt>
                <c:pt idx="1463">
                  <c:v>3.0480321230000003E-2</c:v>
                </c:pt>
                <c:pt idx="1464">
                  <c:v>3.0501155330000002E-2</c:v>
                </c:pt>
                <c:pt idx="1465">
                  <c:v>3.0521989430000004E-2</c:v>
                </c:pt>
                <c:pt idx="1466">
                  <c:v>3.054282363E-2</c:v>
                </c:pt>
                <c:pt idx="1467">
                  <c:v>3.0563657730000002E-2</c:v>
                </c:pt>
                <c:pt idx="1468">
                  <c:v>3.0584491830000005E-2</c:v>
                </c:pt>
                <c:pt idx="1469">
                  <c:v>3.0605325929999993E-2</c:v>
                </c:pt>
                <c:pt idx="1470">
                  <c:v>3.0626160130000003E-2</c:v>
                </c:pt>
                <c:pt idx="1471">
                  <c:v>3.0646994230000005E-2</c:v>
                </c:pt>
                <c:pt idx="1472">
                  <c:v>3.0667828330000008E-2</c:v>
                </c:pt>
                <c:pt idx="1473">
                  <c:v>3.0688662429999992E-2</c:v>
                </c:pt>
                <c:pt idx="1474">
                  <c:v>3.0709496529999995E-2</c:v>
                </c:pt>
                <c:pt idx="1475">
                  <c:v>3.0730330730000005E-2</c:v>
                </c:pt>
                <c:pt idx="1476">
                  <c:v>3.0751164829999993E-2</c:v>
                </c:pt>
                <c:pt idx="1477">
                  <c:v>3.0771998929999995E-2</c:v>
                </c:pt>
                <c:pt idx="1478">
                  <c:v>3.0792833029999998E-2</c:v>
                </c:pt>
                <c:pt idx="1479">
                  <c:v>3.0813667229999994E-2</c:v>
                </c:pt>
                <c:pt idx="1480">
                  <c:v>3.0834501329999996E-2</c:v>
                </c:pt>
                <c:pt idx="1481">
                  <c:v>3.0855335429999995E-2</c:v>
                </c:pt>
                <c:pt idx="1482">
                  <c:v>3.0876169529999997E-2</c:v>
                </c:pt>
                <c:pt idx="1483">
                  <c:v>3.0897003629999999E-2</c:v>
                </c:pt>
                <c:pt idx="1484">
                  <c:v>3.0917837829999996E-2</c:v>
                </c:pt>
                <c:pt idx="1485">
                  <c:v>3.0938671929999998E-2</c:v>
                </c:pt>
                <c:pt idx="1486">
                  <c:v>3.095950603E-2</c:v>
                </c:pt>
                <c:pt idx="1487">
                  <c:v>3.0980340130000002E-2</c:v>
                </c:pt>
                <c:pt idx="1488">
                  <c:v>3.1001174329999999E-2</c:v>
                </c:pt>
                <c:pt idx="1489">
                  <c:v>3.1022008430000001E-2</c:v>
                </c:pt>
                <c:pt idx="1490">
                  <c:v>3.104284253E-2</c:v>
                </c:pt>
                <c:pt idx="1491">
                  <c:v>3.1063676630000002E-2</c:v>
                </c:pt>
                <c:pt idx="1492">
                  <c:v>3.1084510730000004E-2</c:v>
                </c:pt>
                <c:pt idx="1493">
                  <c:v>3.1105344930000001E-2</c:v>
                </c:pt>
                <c:pt idx="1494">
                  <c:v>3.1126179030000003E-2</c:v>
                </c:pt>
                <c:pt idx="1495">
                  <c:v>3.1147013130000005E-2</c:v>
                </c:pt>
                <c:pt idx="1496">
                  <c:v>3.1167847229999993E-2</c:v>
                </c:pt>
                <c:pt idx="1497">
                  <c:v>3.1188681430000004E-2</c:v>
                </c:pt>
                <c:pt idx="1498">
                  <c:v>3.1209515530000006E-2</c:v>
                </c:pt>
                <c:pt idx="1499">
                  <c:v>3.1230349629999991E-2</c:v>
                </c:pt>
                <c:pt idx="1500">
                  <c:v>3.1251183729999993E-2</c:v>
                </c:pt>
                <c:pt idx="1501">
                  <c:v>3.1272017930000007E-2</c:v>
                </c:pt>
                <c:pt idx="1502">
                  <c:v>3.1292852030000005E-2</c:v>
                </c:pt>
                <c:pt idx="1503">
                  <c:v>3.131368612999999E-2</c:v>
                </c:pt>
                <c:pt idx="1504">
                  <c:v>3.1334520229999996E-2</c:v>
                </c:pt>
                <c:pt idx="1505">
                  <c:v>3.1355354329999995E-2</c:v>
                </c:pt>
                <c:pt idx="1506">
                  <c:v>3.1376188529999995E-2</c:v>
                </c:pt>
                <c:pt idx="1507">
                  <c:v>3.1397022629999993E-2</c:v>
                </c:pt>
                <c:pt idx="1508">
                  <c:v>3.1417856729999999E-2</c:v>
                </c:pt>
                <c:pt idx="1509">
                  <c:v>3.1438690829999998E-2</c:v>
                </c:pt>
                <c:pt idx="1510">
                  <c:v>3.1459525029999998E-2</c:v>
                </c:pt>
                <c:pt idx="1511">
                  <c:v>3.1480359129999996E-2</c:v>
                </c:pt>
                <c:pt idx="1512">
                  <c:v>3.1501193229999995E-2</c:v>
                </c:pt>
                <c:pt idx="1513">
                  <c:v>3.1522027330000001E-2</c:v>
                </c:pt>
                <c:pt idx="1514">
                  <c:v>3.1542861429999999E-2</c:v>
                </c:pt>
                <c:pt idx="1515">
                  <c:v>3.1563695629999999E-2</c:v>
                </c:pt>
                <c:pt idx="1516">
                  <c:v>3.1584529729999998E-2</c:v>
                </c:pt>
                <c:pt idx="1517">
                  <c:v>3.1605363830000004E-2</c:v>
                </c:pt>
                <c:pt idx="1518">
                  <c:v>3.1626197930000002E-2</c:v>
                </c:pt>
                <c:pt idx="1519">
                  <c:v>3.1647032130000002E-2</c:v>
                </c:pt>
                <c:pt idx="1520">
                  <c:v>3.1667866230000001E-2</c:v>
                </c:pt>
                <c:pt idx="1521">
                  <c:v>3.168870033E-2</c:v>
                </c:pt>
                <c:pt idx="1522">
                  <c:v>3.1709534430000005E-2</c:v>
                </c:pt>
                <c:pt idx="1523">
                  <c:v>3.173036852999999E-2</c:v>
                </c:pt>
                <c:pt idx="1524">
                  <c:v>3.1751202730000004E-2</c:v>
                </c:pt>
                <c:pt idx="1525">
                  <c:v>3.1772036830000003E-2</c:v>
                </c:pt>
                <c:pt idx="1526">
                  <c:v>3.1792870929999995E-2</c:v>
                </c:pt>
                <c:pt idx="1527">
                  <c:v>3.1813705029999993E-2</c:v>
                </c:pt>
                <c:pt idx="1528">
                  <c:v>3.1834539230000007E-2</c:v>
                </c:pt>
                <c:pt idx="1529">
                  <c:v>3.1855373329999992E-2</c:v>
                </c:pt>
                <c:pt idx="1530">
                  <c:v>3.1876207429999991E-2</c:v>
                </c:pt>
                <c:pt idx="1531">
                  <c:v>3.1897041529999996E-2</c:v>
                </c:pt>
                <c:pt idx="1532">
                  <c:v>3.1917875629999995E-2</c:v>
                </c:pt>
                <c:pt idx="1533">
                  <c:v>3.1938709829999995E-2</c:v>
                </c:pt>
                <c:pt idx="1534">
                  <c:v>3.1959543929999994E-2</c:v>
                </c:pt>
                <c:pt idx="1535">
                  <c:v>3.1980378029999999E-2</c:v>
                </c:pt>
                <c:pt idx="1536">
                  <c:v>3.2001212129999998E-2</c:v>
                </c:pt>
                <c:pt idx="1537">
                  <c:v>3.2022046329999998E-2</c:v>
                </c:pt>
                <c:pt idx="1538">
                  <c:v>3.2042880429999997E-2</c:v>
                </c:pt>
                <c:pt idx="1539">
                  <c:v>3.2063714529999995E-2</c:v>
                </c:pt>
                <c:pt idx="1540">
                  <c:v>3.2084548630000001E-2</c:v>
                </c:pt>
                <c:pt idx="1541">
                  <c:v>3.2105382829999994E-2</c:v>
                </c:pt>
                <c:pt idx="1542">
                  <c:v>3.212621693E-2</c:v>
                </c:pt>
                <c:pt idx="1543">
                  <c:v>3.2147051029999998E-2</c:v>
                </c:pt>
                <c:pt idx="1544">
                  <c:v>3.2167885130000004E-2</c:v>
                </c:pt>
                <c:pt idx="1545">
                  <c:v>3.2188719230000003E-2</c:v>
                </c:pt>
                <c:pt idx="1546">
                  <c:v>3.2209553430000003E-2</c:v>
                </c:pt>
                <c:pt idx="1547">
                  <c:v>3.2230387530000001E-2</c:v>
                </c:pt>
                <c:pt idx="1548">
                  <c:v>3.225122163E-2</c:v>
                </c:pt>
                <c:pt idx="1549">
                  <c:v>3.2272055730000006E-2</c:v>
                </c:pt>
                <c:pt idx="1550">
                  <c:v>3.2292889929999999E-2</c:v>
                </c:pt>
                <c:pt idx="1551">
                  <c:v>3.2313724030000004E-2</c:v>
                </c:pt>
                <c:pt idx="1552">
                  <c:v>3.2334558130000003E-2</c:v>
                </c:pt>
                <c:pt idx="1553">
                  <c:v>3.2355392229999995E-2</c:v>
                </c:pt>
                <c:pt idx="1554">
                  <c:v>3.2376226329999994E-2</c:v>
                </c:pt>
                <c:pt idx="1555">
                  <c:v>3.2397060530000008E-2</c:v>
                </c:pt>
                <c:pt idx="1556">
                  <c:v>3.2417894629999992E-2</c:v>
                </c:pt>
                <c:pt idx="1557">
                  <c:v>3.2438728729999991E-2</c:v>
                </c:pt>
                <c:pt idx="1558">
                  <c:v>3.2459562829999997E-2</c:v>
                </c:pt>
                <c:pt idx="1559">
                  <c:v>3.2480397030000004E-2</c:v>
                </c:pt>
                <c:pt idx="1560">
                  <c:v>3.2501231129999995E-2</c:v>
                </c:pt>
                <c:pt idx="1561">
                  <c:v>3.2522065229999994E-2</c:v>
                </c:pt>
                <c:pt idx="1562">
                  <c:v>3.254289933E-2</c:v>
                </c:pt>
                <c:pt idx="1563">
                  <c:v>3.2563733429999998E-2</c:v>
                </c:pt>
                <c:pt idx="1564">
                  <c:v>3.2584567629999998E-2</c:v>
                </c:pt>
                <c:pt idx="1565">
                  <c:v>3.2605401729999997E-2</c:v>
                </c:pt>
                <c:pt idx="1566">
                  <c:v>3.2626235829999996E-2</c:v>
                </c:pt>
                <c:pt idx="1567">
                  <c:v>3.2647069930000001E-2</c:v>
                </c:pt>
                <c:pt idx="1568">
                  <c:v>3.2667904129999994E-2</c:v>
                </c:pt>
                <c:pt idx="1569">
                  <c:v>3.268873823E-2</c:v>
                </c:pt>
                <c:pt idx="1570">
                  <c:v>3.2709572329999999E-2</c:v>
                </c:pt>
                <c:pt idx="1571">
                  <c:v>3.2730406430000004E-2</c:v>
                </c:pt>
                <c:pt idx="1572">
                  <c:v>3.2751240629999998E-2</c:v>
                </c:pt>
                <c:pt idx="1573">
                  <c:v>3.2772074730000003E-2</c:v>
                </c:pt>
                <c:pt idx="1574">
                  <c:v>3.2792908830000002E-2</c:v>
                </c:pt>
                <c:pt idx="1575">
                  <c:v>3.2813742930000001E-2</c:v>
                </c:pt>
                <c:pt idx="1576">
                  <c:v>3.2834577030000006E-2</c:v>
                </c:pt>
                <c:pt idx="1577">
                  <c:v>3.2855411229999999E-2</c:v>
                </c:pt>
                <c:pt idx="1578">
                  <c:v>3.2876245330000005E-2</c:v>
                </c:pt>
                <c:pt idx="1579">
                  <c:v>3.2897079430000004E-2</c:v>
                </c:pt>
                <c:pt idx="1580">
                  <c:v>3.2917913529999995E-2</c:v>
                </c:pt>
                <c:pt idx="1581">
                  <c:v>3.2938747730000002E-2</c:v>
                </c:pt>
                <c:pt idx="1582">
                  <c:v>3.2959581830000008E-2</c:v>
                </c:pt>
                <c:pt idx="1583">
                  <c:v>3.2980415929999993E-2</c:v>
                </c:pt>
                <c:pt idx="1584">
                  <c:v>3.3001250029999991E-2</c:v>
                </c:pt>
                <c:pt idx="1585">
                  <c:v>3.3022084129999997E-2</c:v>
                </c:pt>
                <c:pt idx="1586">
                  <c:v>3.304291832999999E-2</c:v>
                </c:pt>
                <c:pt idx="1587">
                  <c:v>3.3063752429999996E-2</c:v>
                </c:pt>
                <c:pt idx="1588">
                  <c:v>3.3084586529999994E-2</c:v>
                </c:pt>
                <c:pt idx="1589">
                  <c:v>3.310542063E-2</c:v>
                </c:pt>
                <c:pt idx="1590">
                  <c:v>3.3126254829999993E-2</c:v>
                </c:pt>
                <c:pt idx="1591">
                  <c:v>3.3147088929999999E-2</c:v>
                </c:pt>
                <c:pt idx="1592">
                  <c:v>3.3167923029999997E-2</c:v>
                </c:pt>
                <c:pt idx="1593">
                  <c:v>3.3188757129999996E-2</c:v>
                </c:pt>
                <c:pt idx="1594">
                  <c:v>3.3209591230000002E-2</c:v>
                </c:pt>
                <c:pt idx="1595">
                  <c:v>3.3230425429999995E-2</c:v>
                </c:pt>
                <c:pt idx="1596">
                  <c:v>3.3251259530000001E-2</c:v>
                </c:pt>
                <c:pt idx="1597">
                  <c:v>3.3272093629999999E-2</c:v>
                </c:pt>
                <c:pt idx="1598">
                  <c:v>3.3292927730000005E-2</c:v>
                </c:pt>
                <c:pt idx="1599">
                  <c:v>3.3313761929999998E-2</c:v>
                </c:pt>
                <c:pt idx="1600">
                  <c:v>3.3334596030000004E-2</c:v>
                </c:pt>
                <c:pt idx="1601">
                  <c:v>3.3355430130000002E-2</c:v>
                </c:pt>
                <c:pt idx="1602">
                  <c:v>3.3376264230000001E-2</c:v>
                </c:pt>
                <c:pt idx="1603">
                  <c:v>3.3397098330000007E-2</c:v>
                </c:pt>
                <c:pt idx="1604">
                  <c:v>3.341793253E-2</c:v>
                </c:pt>
                <c:pt idx="1605">
                  <c:v>3.3438766630000005E-2</c:v>
                </c:pt>
                <c:pt idx="1606">
                  <c:v>3.3459600730000004E-2</c:v>
                </c:pt>
                <c:pt idx="1607">
                  <c:v>3.3480434829999996E-2</c:v>
                </c:pt>
                <c:pt idx="1608">
                  <c:v>3.3501269030000003E-2</c:v>
                </c:pt>
                <c:pt idx="1609">
                  <c:v>3.3522103130000008E-2</c:v>
                </c:pt>
                <c:pt idx="1610">
                  <c:v>3.3542937229999993E-2</c:v>
                </c:pt>
                <c:pt idx="1611">
                  <c:v>3.3563771329999992E-2</c:v>
                </c:pt>
                <c:pt idx="1612">
                  <c:v>3.3584605530000006E-2</c:v>
                </c:pt>
                <c:pt idx="1613">
                  <c:v>3.3605439629999991E-2</c:v>
                </c:pt>
                <c:pt idx="1614">
                  <c:v>3.3626273729999996E-2</c:v>
                </c:pt>
                <c:pt idx="1615">
                  <c:v>3.3647107829999995E-2</c:v>
                </c:pt>
                <c:pt idx="1616">
                  <c:v>3.366794193E-2</c:v>
                </c:pt>
                <c:pt idx="1617">
                  <c:v>3.3688776129999994E-2</c:v>
                </c:pt>
                <c:pt idx="1618">
                  <c:v>3.3709610229999992E-2</c:v>
                </c:pt>
                <c:pt idx="1619">
                  <c:v>3.3730444329999998E-2</c:v>
                </c:pt>
                <c:pt idx="1620">
                  <c:v>3.3751278429999997E-2</c:v>
                </c:pt>
                <c:pt idx="1621">
                  <c:v>3.3772112629999997E-2</c:v>
                </c:pt>
                <c:pt idx="1622">
                  <c:v>3.3792946729999995E-2</c:v>
                </c:pt>
                <c:pt idx="1623">
                  <c:v>3.3813780830000001E-2</c:v>
                </c:pt>
                <c:pt idx="1624">
                  <c:v>3.383461493E-2</c:v>
                </c:pt>
                <c:pt idx="1625">
                  <c:v>3.3855449030000005E-2</c:v>
                </c:pt>
                <c:pt idx="1626">
                  <c:v>3.3876283229999998E-2</c:v>
                </c:pt>
                <c:pt idx="1627">
                  <c:v>3.3897117329999997E-2</c:v>
                </c:pt>
                <c:pt idx="1628">
                  <c:v>3.3917951430000003E-2</c:v>
                </c:pt>
                <c:pt idx="1629">
                  <c:v>3.3938785530000001E-2</c:v>
                </c:pt>
                <c:pt idx="1630">
                  <c:v>3.3959619730000001E-2</c:v>
                </c:pt>
                <c:pt idx="1631">
                  <c:v>3.398045383E-2</c:v>
                </c:pt>
                <c:pt idx="1632">
                  <c:v>3.4001287930000006E-2</c:v>
                </c:pt>
                <c:pt idx="1633">
                  <c:v>3.4022122030000004E-2</c:v>
                </c:pt>
                <c:pt idx="1634">
                  <c:v>3.4042956129999996E-2</c:v>
                </c:pt>
                <c:pt idx="1635">
                  <c:v>3.4063790330000003E-2</c:v>
                </c:pt>
                <c:pt idx="1636">
                  <c:v>3.4084624430000002E-2</c:v>
                </c:pt>
                <c:pt idx="1637">
                  <c:v>3.4105458529999993E-2</c:v>
                </c:pt>
                <c:pt idx="1638">
                  <c:v>3.4126292629999992E-2</c:v>
                </c:pt>
                <c:pt idx="1639">
                  <c:v>3.4147126830000006E-2</c:v>
                </c:pt>
                <c:pt idx="1640">
                  <c:v>3.4167960929999991E-2</c:v>
                </c:pt>
                <c:pt idx="1641">
                  <c:v>3.4188795029999997E-2</c:v>
                </c:pt>
                <c:pt idx="1642">
                  <c:v>3.4209629129999995E-2</c:v>
                </c:pt>
                <c:pt idx="1643">
                  <c:v>3.4230463230000001E-2</c:v>
                </c:pt>
                <c:pt idx="1644">
                  <c:v>3.4251297429999994E-2</c:v>
                </c:pt>
                <c:pt idx="1645">
                  <c:v>3.4272131529999993E-2</c:v>
                </c:pt>
                <c:pt idx="1646">
                  <c:v>3.4292965629999998E-2</c:v>
                </c:pt>
                <c:pt idx="1647">
                  <c:v>3.4313799729999997E-2</c:v>
                </c:pt>
                <c:pt idx="1648">
                  <c:v>3.4334633929999997E-2</c:v>
                </c:pt>
                <c:pt idx="1649">
                  <c:v>3.4355468029999996E-2</c:v>
                </c:pt>
                <c:pt idx="1650">
                  <c:v>3.4376302130000001E-2</c:v>
                </c:pt>
                <c:pt idx="1651">
                  <c:v>3.439713623E-2</c:v>
                </c:pt>
                <c:pt idx="1652">
                  <c:v>3.441797043E-2</c:v>
                </c:pt>
                <c:pt idx="1653">
                  <c:v>3.4438804529999999E-2</c:v>
                </c:pt>
                <c:pt idx="1654">
                  <c:v>3.4459638629999997E-2</c:v>
                </c:pt>
                <c:pt idx="1655">
                  <c:v>3.4480472730000003E-2</c:v>
                </c:pt>
                <c:pt idx="1656">
                  <c:v>3.4501306830000002E-2</c:v>
                </c:pt>
                <c:pt idx="1657">
                  <c:v>3.4522141030000002E-2</c:v>
                </c:pt>
                <c:pt idx="1658">
                  <c:v>3.454297513E-2</c:v>
                </c:pt>
                <c:pt idx="1659">
                  <c:v>3.4563809230000006E-2</c:v>
                </c:pt>
                <c:pt idx="1660">
                  <c:v>3.4584643330000005E-2</c:v>
                </c:pt>
                <c:pt idx="1661">
                  <c:v>3.4605477530000005E-2</c:v>
                </c:pt>
                <c:pt idx="1662">
                  <c:v>3.4626311630000003E-2</c:v>
                </c:pt>
                <c:pt idx="1663">
                  <c:v>3.4647145730000002E-2</c:v>
                </c:pt>
                <c:pt idx="1664">
                  <c:v>3.4667979829999994E-2</c:v>
                </c:pt>
                <c:pt idx="1665">
                  <c:v>3.4688813929999993E-2</c:v>
                </c:pt>
                <c:pt idx="1666">
                  <c:v>3.4709648130000006E-2</c:v>
                </c:pt>
                <c:pt idx="1667">
                  <c:v>3.4730482229999991E-2</c:v>
                </c:pt>
                <c:pt idx="1668">
                  <c:v>3.4751316329999997E-2</c:v>
                </c:pt>
                <c:pt idx="1669">
                  <c:v>3.4772150429999996E-2</c:v>
                </c:pt>
                <c:pt idx="1670">
                  <c:v>3.4792984629999996E-2</c:v>
                </c:pt>
                <c:pt idx="1671">
                  <c:v>3.4813818729999994E-2</c:v>
                </c:pt>
                <c:pt idx="1672">
                  <c:v>3.4834652829999993E-2</c:v>
                </c:pt>
                <c:pt idx="1673">
                  <c:v>3.4855486929999999E-2</c:v>
                </c:pt>
                <c:pt idx="1674">
                  <c:v>3.4876321029999997E-2</c:v>
                </c:pt>
                <c:pt idx="1675">
                  <c:v>3.4897155229999997E-2</c:v>
                </c:pt>
                <c:pt idx="1676">
                  <c:v>3.4917989329999996E-2</c:v>
                </c:pt>
                <c:pt idx="1677">
                  <c:v>3.4938823430000002E-2</c:v>
                </c:pt>
                <c:pt idx="1678">
                  <c:v>3.495965753E-2</c:v>
                </c:pt>
                <c:pt idx="1679">
                  <c:v>3.498049173E-2</c:v>
                </c:pt>
                <c:pt idx="1680">
                  <c:v>3.5001325829999999E-2</c:v>
                </c:pt>
                <c:pt idx="1681">
                  <c:v>3.5022159929999998E-2</c:v>
                </c:pt>
                <c:pt idx="1682">
                  <c:v>3.5042994030000003E-2</c:v>
                </c:pt>
                <c:pt idx="1683">
                  <c:v>3.5063828130000002E-2</c:v>
                </c:pt>
                <c:pt idx="1684">
                  <c:v>3.5084662330000002E-2</c:v>
                </c:pt>
                <c:pt idx="1685">
                  <c:v>3.5105496430000001E-2</c:v>
                </c:pt>
                <c:pt idx="1686">
                  <c:v>3.5126330530000006E-2</c:v>
                </c:pt>
                <c:pt idx="1687">
                  <c:v>3.5147164630000005E-2</c:v>
                </c:pt>
                <c:pt idx="1688">
                  <c:v>3.5167998830000005E-2</c:v>
                </c:pt>
                <c:pt idx="1689">
                  <c:v>3.5188832930000004E-2</c:v>
                </c:pt>
                <c:pt idx="1690">
                  <c:v>3.5209667030000003E-2</c:v>
                </c:pt>
                <c:pt idx="1691">
                  <c:v>3.5230501129999994E-2</c:v>
                </c:pt>
                <c:pt idx="1692">
                  <c:v>3.5251335330000001E-2</c:v>
                </c:pt>
                <c:pt idx="1693">
                  <c:v>3.5272169430000007E-2</c:v>
                </c:pt>
                <c:pt idx="1694">
                  <c:v>3.5293003529999992E-2</c:v>
                </c:pt>
                <c:pt idx="1695">
                  <c:v>3.5313837629999997E-2</c:v>
                </c:pt>
                <c:pt idx="1696">
                  <c:v>3.5334671729999996E-2</c:v>
                </c:pt>
                <c:pt idx="1697">
                  <c:v>3.5355505929999989E-2</c:v>
                </c:pt>
                <c:pt idx="1698">
                  <c:v>3.5376340029999995E-2</c:v>
                </c:pt>
                <c:pt idx="1699">
                  <c:v>3.5397174129999993E-2</c:v>
                </c:pt>
                <c:pt idx="1700">
                  <c:v>3.5418008229999999E-2</c:v>
                </c:pt>
                <c:pt idx="1701">
                  <c:v>3.5438842429999992E-2</c:v>
                </c:pt>
                <c:pt idx="1702">
                  <c:v>3.5459676529999998E-2</c:v>
                </c:pt>
                <c:pt idx="1703">
                  <c:v>3.5480510629999996E-2</c:v>
                </c:pt>
                <c:pt idx="1704">
                  <c:v>3.5501344730000002E-2</c:v>
                </c:pt>
                <c:pt idx="1705">
                  <c:v>3.5522178830000001E-2</c:v>
                </c:pt>
                <c:pt idx="1706">
                  <c:v>3.5543013030000001E-2</c:v>
                </c:pt>
                <c:pt idx="1707">
                  <c:v>3.5563847129999999E-2</c:v>
                </c:pt>
                <c:pt idx="1708">
                  <c:v>3.5584681229999998E-2</c:v>
                </c:pt>
                <c:pt idx="1709">
                  <c:v>3.5605515330000004E-2</c:v>
                </c:pt>
                <c:pt idx="1710">
                  <c:v>3.5626349529999997E-2</c:v>
                </c:pt>
                <c:pt idx="1711">
                  <c:v>3.5647183630000003E-2</c:v>
                </c:pt>
                <c:pt idx="1712">
                  <c:v>3.5668017730000001E-2</c:v>
                </c:pt>
                <c:pt idx="1713">
                  <c:v>3.5688851830000007E-2</c:v>
                </c:pt>
                <c:pt idx="1714">
                  <c:v>3.5709685929999992E-2</c:v>
                </c:pt>
                <c:pt idx="1715">
                  <c:v>3.5730520130000006E-2</c:v>
                </c:pt>
                <c:pt idx="1716">
                  <c:v>3.5751354230000004E-2</c:v>
                </c:pt>
                <c:pt idx="1717">
                  <c:v>3.5772188330000003E-2</c:v>
                </c:pt>
                <c:pt idx="1718">
                  <c:v>3.5793022429999995E-2</c:v>
                </c:pt>
                <c:pt idx="1719">
                  <c:v>3.5813856630000002E-2</c:v>
                </c:pt>
                <c:pt idx="1720">
                  <c:v>3.5834690730000007E-2</c:v>
                </c:pt>
                <c:pt idx="1721">
                  <c:v>3.5855524829999992E-2</c:v>
                </c:pt>
                <c:pt idx="1722">
                  <c:v>3.5876358929999998E-2</c:v>
                </c:pt>
                <c:pt idx="1723">
                  <c:v>3.5897193029999996E-2</c:v>
                </c:pt>
                <c:pt idx="1724">
                  <c:v>3.5918027229999989E-2</c:v>
                </c:pt>
                <c:pt idx="1725">
                  <c:v>3.5938861329999995E-2</c:v>
                </c:pt>
                <c:pt idx="1726">
                  <c:v>3.5959695429999994E-2</c:v>
                </c:pt>
                <c:pt idx="1727">
                  <c:v>3.5980529529999999E-2</c:v>
                </c:pt>
                <c:pt idx="1728">
                  <c:v>3.6001363729999993E-2</c:v>
                </c:pt>
                <c:pt idx="1729">
                  <c:v>3.6022197829999998E-2</c:v>
                </c:pt>
                <c:pt idx="1730">
                  <c:v>3.6043031929999997E-2</c:v>
                </c:pt>
                <c:pt idx="1731">
                  <c:v>3.6063866030000002E-2</c:v>
                </c:pt>
                <c:pt idx="1732">
                  <c:v>3.6084700229999996E-2</c:v>
                </c:pt>
                <c:pt idx="1733">
                  <c:v>3.6105534329999994E-2</c:v>
                </c:pt>
                <c:pt idx="1734">
                  <c:v>3.612636843E-2</c:v>
                </c:pt>
                <c:pt idx="1735">
                  <c:v>3.6147202529999999E-2</c:v>
                </c:pt>
                <c:pt idx="1736">
                  <c:v>3.6168036630000004E-2</c:v>
                </c:pt>
                <c:pt idx="1737">
                  <c:v>3.6188870829999997E-2</c:v>
                </c:pt>
                <c:pt idx="1738">
                  <c:v>3.6209704930000003E-2</c:v>
                </c:pt>
                <c:pt idx="1739">
                  <c:v>3.6230539030000002E-2</c:v>
                </c:pt>
                <c:pt idx="1740">
                  <c:v>3.6251373130000007E-2</c:v>
                </c:pt>
                <c:pt idx="1741">
                  <c:v>3.627220733E-2</c:v>
                </c:pt>
                <c:pt idx="1742">
                  <c:v>3.6293041429999999E-2</c:v>
                </c:pt>
                <c:pt idx="1743">
                  <c:v>3.6313875530000005E-2</c:v>
                </c:pt>
                <c:pt idx="1744">
                  <c:v>3.6334709629999989E-2</c:v>
                </c:pt>
                <c:pt idx="1745">
                  <c:v>3.6355543729999995E-2</c:v>
                </c:pt>
                <c:pt idx="1746">
                  <c:v>3.6376377930000002E-2</c:v>
                </c:pt>
                <c:pt idx="1747">
                  <c:v>3.6397212030000008E-2</c:v>
                </c:pt>
                <c:pt idx="1748">
                  <c:v>3.6418046129999992E-2</c:v>
                </c:pt>
                <c:pt idx="1749">
                  <c:v>3.6438880229999998E-2</c:v>
                </c:pt>
                <c:pt idx="1750">
                  <c:v>3.6459714430000005E-2</c:v>
                </c:pt>
                <c:pt idx="1751">
                  <c:v>3.648054852999999E-2</c:v>
                </c:pt>
                <c:pt idx="1752">
                  <c:v>3.6501382629999995E-2</c:v>
                </c:pt>
                <c:pt idx="1753">
                  <c:v>3.6522216729999994E-2</c:v>
                </c:pt>
                <c:pt idx="1754">
                  <c:v>3.654305083E-2</c:v>
                </c:pt>
                <c:pt idx="1755">
                  <c:v>3.6563885029999993E-2</c:v>
                </c:pt>
                <c:pt idx="1756">
                  <c:v>3.6584719129999999E-2</c:v>
                </c:pt>
                <c:pt idx="1757">
                  <c:v>3.6605553229999997E-2</c:v>
                </c:pt>
                <c:pt idx="1758">
                  <c:v>3.6626387330000003E-2</c:v>
                </c:pt>
                <c:pt idx="1759">
                  <c:v>3.6647221529999996E-2</c:v>
                </c:pt>
                <c:pt idx="1760">
                  <c:v>3.6668055629999995E-2</c:v>
                </c:pt>
                <c:pt idx="1761">
                  <c:v>3.668888973E-2</c:v>
                </c:pt>
                <c:pt idx="1762">
                  <c:v>3.6709723829999999E-2</c:v>
                </c:pt>
                <c:pt idx="1763">
                  <c:v>3.6730557930000005E-2</c:v>
                </c:pt>
                <c:pt idx="1764">
                  <c:v>3.6751392129999998E-2</c:v>
                </c:pt>
                <c:pt idx="1765">
                  <c:v>3.6772226230000003E-2</c:v>
                </c:pt>
                <c:pt idx="1766">
                  <c:v>3.6793060330000002E-2</c:v>
                </c:pt>
                <c:pt idx="1767">
                  <c:v>3.6813894430000008E-2</c:v>
                </c:pt>
                <c:pt idx="1768">
                  <c:v>3.6834728630000001E-2</c:v>
                </c:pt>
                <c:pt idx="1769">
                  <c:v>3.6855562729999999E-2</c:v>
                </c:pt>
                <c:pt idx="1770">
                  <c:v>3.6876396830000005E-2</c:v>
                </c:pt>
                <c:pt idx="1771">
                  <c:v>3.689723092999999E-2</c:v>
                </c:pt>
                <c:pt idx="1772">
                  <c:v>3.6918065130000004E-2</c:v>
                </c:pt>
                <c:pt idx="1773">
                  <c:v>3.6938899230000002E-2</c:v>
                </c:pt>
                <c:pt idx="1774">
                  <c:v>3.6959733330000008E-2</c:v>
                </c:pt>
                <c:pt idx="1775">
                  <c:v>3.6980567429999993E-2</c:v>
                </c:pt>
                <c:pt idx="1776">
                  <c:v>3.7001401529999998E-2</c:v>
                </c:pt>
                <c:pt idx="1777">
                  <c:v>3.7022235730000005E-2</c:v>
                </c:pt>
                <c:pt idx="1778">
                  <c:v>3.704306982999999E-2</c:v>
                </c:pt>
                <c:pt idx="1779">
                  <c:v>3.7063903929999996E-2</c:v>
                </c:pt>
                <c:pt idx="1780">
                  <c:v>3.7084738029999995E-2</c:v>
                </c:pt>
                <c:pt idx="1781">
                  <c:v>3.7105572229999995E-2</c:v>
                </c:pt>
                <c:pt idx="1782">
                  <c:v>3.7126406329999993E-2</c:v>
                </c:pt>
                <c:pt idx="1783">
                  <c:v>3.7147240429999999E-2</c:v>
                </c:pt>
                <c:pt idx="1784">
                  <c:v>3.7168074529999998E-2</c:v>
                </c:pt>
                <c:pt idx="1785">
                  <c:v>3.7188908630000003E-2</c:v>
                </c:pt>
                <c:pt idx="1786">
                  <c:v>3.7209742829999996E-2</c:v>
                </c:pt>
                <c:pt idx="1787">
                  <c:v>3.7230576929999995E-2</c:v>
                </c:pt>
                <c:pt idx="1788">
                  <c:v>3.7251411030000001E-2</c:v>
                </c:pt>
                <c:pt idx="1789">
                  <c:v>3.7272245129999999E-2</c:v>
                </c:pt>
                <c:pt idx="1790">
                  <c:v>3.7293079329999999E-2</c:v>
                </c:pt>
                <c:pt idx="1791">
                  <c:v>3.7313913429999998E-2</c:v>
                </c:pt>
                <c:pt idx="1792">
                  <c:v>3.7334747530000004E-2</c:v>
                </c:pt>
                <c:pt idx="1793">
                  <c:v>3.7355581630000002E-2</c:v>
                </c:pt>
                <c:pt idx="1794">
                  <c:v>3.7376415730000008E-2</c:v>
                </c:pt>
                <c:pt idx="1795">
                  <c:v>3.7397249930000001E-2</c:v>
                </c:pt>
                <c:pt idx="1796">
                  <c:v>3.741808403E-2</c:v>
                </c:pt>
                <c:pt idx="1797">
                  <c:v>3.7438918130000005E-2</c:v>
                </c:pt>
                <c:pt idx="1798">
                  <c:v>3.745975222999999E-2</c:v>
                </c:pt>
                <c:pt idx="1799">
                  <c:v>3.7480586430000004E-2</c:v>
                </c:pt>
                <c:pt idx="1800">
                  <c:v>3.7501420530000003E-2</c:v>
                </c:pt>
                <c:pt idx="1801">
                  <c:v>3.7522254629999995E-2</c:v>
                </c:pt>
                <c:pt idx="1802">
                  <c:v>3.7543088729999993E-2</c:v>
                </c:pt>
                <c:pt idx="1803">
                  <c:v>3.7563922829999999E-2</c:v>
                </c:pt>
                <c:pt idx="1804">
                  <c:v>3.7584757030000006E-2</c:v>
                </c:pt>
                <c:pt idx="1805">
                  <c:v>3.7605591129999991E-2</c:v>
                </c:pt>
                <c:pt idx="1806">
                  <c:v>3.7626425229999996E-2</c:v>
                </c:pt>
                <c:pt idx="1807">
                  <c:v>3.7647259329999995E-2</c:v>
                </c:pt>
                <c:pt idx="1808">
                  <c:v>3.7668093529999995E-2</c:v>
                </c:pt>
                <c:pt idx="1809">
                  <c:v>3.7688927629999994E-2</c:v>
                </c:pt>
                <c:pt idx="1810">
                  <c:v>3.7709761729999999E-2</c:v>
                </c:pt>
                <c:pt idx="1811">
                  <c:v>3.7730595829999998E-2</c:v>
                </c:pt>
                <c:pt idx="1812">
                  <c:v>3.7751430029999991E-2</c:v>
                </c:pt>
                <c:pt idx="1813">
                  <c:v>3.7772264129999997E-2</c:v>
                </c:pt>
                <c:pt idx="1814">
                  <c:v>3.7793098229999995E-2</c:v>
                </c:pt>
                <c:pt idx="1815">
                  <c:v>3.7813932330000001E-2</c:v>
                </c:pt>
                <c:pt idx="1816">
                  <c:v>3.783476643E-2</c:v>
                </c:pt>
                <c:pt idx="1817">
                  <c:v>3.785560063E-2</c:v>
                </c:pt>
                <c:pt idx="1818">
                  <c:v>3.7876434729999998E-2</c:v>
                </c:pt>
                <c:pt idx="1819">
                  <c:v>3.7897268830000004E-2</c:v>
                </c:pt>
                <c:pt idx="1820">
                  <c:v>3.7918102930000003E-2</c:v>
                </c:pt>
                <c:pt idx="1821">
                  <c:v>3.7938937130000003E-2</c:v>
                </c:pt>
                <c:pt idx="1822">
                  <c:v>3.7959771230000001E-2</c:v>
                </c:pt>
                <c:pt idx="1823">
                  <c:v>3.798060533E-2</c:v>
                </c:pt>
                <c:pt idx="1824">
                  <c:v>3.8001439430000006E-2</c:v>
                </c:pt>
                <c:pt idx="1825">
                  <c:v>3.8022273529999991E-2</c:v>
                </c:pt>
                <c:pt idx="1826">
                  <c:v>3.8043107730000005E-2</c:v>
                </c:pt>
                <c:pt idx="1827">
                  <c:v>3.8063941830000003E-2</c:v>
                </c:pt>
                <c:pt idx="1828">
                  <c:v>3.8084775929999995E-2</c:v>
                </c:pt>
                <c:pt idx="1829">
                  <c:v>3.8105610029999994E-2</c:v>
                </c:pt>
                <c:pt idx="1830">
                  <c:v>3.8126444230000008E-2</c:v>
                </c:pt>
                <c:pt idx="1831">
                  <c:v>3.8147278330000006E-2</c:v>
                </c:pt>
                <c:pt idx="1832">
                  <c:v>3.8168112429999991E-2</c:v>
                </c:pt>
                <c:pt idx="1833">
                  <c:v>3.8188946529999997E-2</c:v>
                </c:pt>
                <c:pt idx="1834">
                  <c:v>3.8209780629999995E-2</c:v>
                </c:pt>
                <c:pt idx="1835">
                  <c:v>3.8230614829999995E-2</c:v>
                </c:pt>
                <c:pt idx="1836">
                  <c:v>3.8251448929999994E-2</c:v>
                </c:pt>
                <c:pt idx="1837">
                  <c:v>3.827228303E-2</c:v>
                </c:pt>
                <c:pt idx="1838">
                  <c:v>3.8293117129999998E-2</c:v>
                </c:pt>
                <c:pt idx="1839">
                  <c:v>3.8313951329999991E-2</c:v>
                </c:pt>
                <c:pt idx="1840">
                  <c:v>3.8334785429999997E-2</c:v>
                </c:pt>
                <c:pt idx="1841">
                  <c:v>3.8355619529999996E-2</c:v>
                </c:pt>
                <c:pt idx="1842">
                  <c:v>3.8376453630000001E-2</c:v>
                </c:pt>
                <c:pt idx="1843">
                  <c:v>3.839728773E-2</c:v>
                </c:pt>
                <c:pt idx="1844">
                  <c:v>3.841812193E-2</c:v>
                </c:pt>
                <c:pt idx="1845">
                  <c:v>3.8438956029999999E-2</c:v>
                </c:pt>
                <c:pt idx="1846">
                  <c:v>3.8459790130000004E-2</c:v>
                </c:pt>
                <c:pt idx="1847">
                  <c:v>3.8480624230000003E-2</c:v>
                </c:pt>
                <c:pt idx="1848">
                  <c:v>3.8501458429999996E-2</c:v>
                </c:pt>
                <c:pt idx="1849">
                  <c:v>3.8522292530000002E-2</c:v>
                </c:pt>
                <c:pt idx="1850">
                  <c:v>3.8543126630000001E-2</c:v>
                </c:pt>
                <c:pt idx="1851">
                  <c:v>3.8563960730000006E-2</c:v>
                </c:pt>
                <c:pt idx="1852">
                  <c:v>3.8584794929999999E-2</c:v>
                </c:pt>
                <c:pt idx="1853">
                  <c:v>3.8605629030000005E-2</c:v>
                </c:pt>
                <c:pt idx="1854">
                  <c:v>3.8626463130000004E-2</c:v>
                </c:pt>
                <c:pt idx="1855">
                  <c:v>3.8647297229999995E-2</c:v>
                </c:pt>
                <c:pt idx="1856">
                  <c:v>3.8668131329999994E-2</c:v>
                </c:pt>
                <c:pt idx="1857">
                  <c:v>3.8688965530000001E-2</c:v>
                </c:pt>
                <c:pt idx="1858">
                  <c:v>3.8709799629999993E-2</c:v>
                </c:pt>
                <c:pt idx="1859">
                  <c:v>3.8730633729999991E-2</c:v>
                </c:pt>
                <c:pt idx="1860">
                  <c:v>3.8751467829999997E-2</c:v>
                </c:pt>
                <c:pt idx="1861">
                  <c:v>3.8772302030000004E-2</c:v>
                </c:pt>
                <c:pt idx="1862">
                  <c:v>3.8793136129999996E-2</c:v>
                </c:pt>
                <c:pt idx="1863">
                  <c:v>3.8813970229999994E-2</c:v>
                </c:pt>
                <c:pt idx="1864">
                  <c:v>3.883480433E-2</c:v>
                </c:pt>
                <c:pt idx="1865">
                  <c:v>3.8855638429999999E-2</c:v>
                </c:pt>
                <c:pt idx="1866">
                  <c:v>3.8876472629999992E-2</c:v>
                </c:pt>
                <c:pt idx="1867">
                  <c:v>3.8897306729999997E-2</c:v>
                </c:pt>
                <c:pt idx="1868">
                  <c:v>3.8918140829999996E-2</c:v>
                </c:pt>
                <c:pt idx="1869">
                  <c:v>3.8938974930000002E-2</c:v>
                </c:pt>
                <c:pt idx="1870">
                  <c:v>3.8959809129999995E-2</c:v>
                </c:pt>
                <c:pt idx="1871">
                  <c:v>3.8980643230000001E-2</c:v>
                </c:pt>
                <c:pt idx="1872">
                  <c:v>3.9001477329999999E-2</c:v>
                </c:pt>
                <c:pt idx="1873">
                  <c:v>3.9022311430000005E-2</c:v>
                </c:pt>
                <c:pt idx="1874">
                  <c:v>3.9043145530000004E-2</c:v>
                </c:pt>
                <c:pt idx="1875">
                  <c:v>3.9063979729999997E-2</c:v>
                </c:pt>
                <c:pt idx="1876">
                  <c:v>3.9084813830000002E-2</c:v>
                </c:pt>
                <c:pt idx="1877">
                  <c:v>3.9105647930000001E-2</c:v>
                </c:pt>
                <c:pt idx="1878">
                  <c:v>3.9126482030000007E-2</c:v>
                </c:pt>
                <c:pt idx="1879">
                  <c:v>3.914731623E-2</c:v>
                </c:pt>
                <c:pt idx="1880">
                  <c:v>3.9168150330000005E-2</c:v>
                </c:pt>
                <c:pt idx="1881">
                  <c:v>3.9188984430000004E-2</c:v>
                </c:pt>
                <c:pt idx="1882">
                  <c:v>3.9209818529999996E-2</c:v>
                </c:pt>
                <c:pt idx="1883">
                  <c:v>3.9230652629999994E-2</c:v>
                </c:pt>
                <c:pt idx="1884">
                  <c:v>3.9251486830000001E-2</c:v>
                </c:pt>
                <c:pt idx="1885">
                  <c:v>3.9272320929999993E-2</c:v>
                </c:pt>
                <c:pt idx="1886">
                  <c:v>3.9293155029999992E-2</c:v>
                </c:pt>
                <c:pt idx="1887">
                  <c:v>3.9313989129999997E-2</c:v>
                </c:pt>
                <c:pt idx="1888">
                  <c:v>3.9334823330000004E-2</c:v>
                </c:pt>
                <c:pt idx="1889">
                  <c:v>3.9355657429999996E-2</c:v>
                </c:pt>
                <c:pt idx="1890">
                  <c:v>3.9376491529999995E-2</c:v>
                </c:pt>
                <c:pt idx="1891">
                  <c:v>3.939732563E-2</c:v>
                </c:pt>
                <c:pt idx="1892">
                  <c:v>3.9418159829999994E-2</c:v>
                </c:pt>
                <c:pt idx="1893">
                  <c:v>3.9438993929999992E-2</c:v>
                </c:pt>
                <c:pt idx="1894">
                  <c:v>3.9459828029999998E-2</c:v>
                </c:pt>
                <c:pt idx="1895">
                  <c:v>3.9480662129999997E-2</c:v>
                </c:pt>
                <c:pt idx="1896">
                  <c:v>3.9501496230000002E-2</c:v>
                </c:pt>
                <c:pt idx="1897">
                  <c:v>3.9522330429999995E-2</c:v>
                </c:pt>
                <c:pt idx="1898">
                  <c:v>3.9543164530000001E-2</c:v>
                </c:pt>
                <c:pt idx="1899">
                  <c:v>3.956399863E-2</c:v>
                </c:pt>
                <c:pt idx="1900">
                  <c:v>3.9584832730000005E-2</c:v>
                </c:pt>
                <c:pt idx="1901">
                  <c:v>3.9605666929999998E-2</c:v>
                </c:pt>
                <c:pt idx="1902">
                  <c:v>3.9626501029999997E-2</c:v>
                </c:pt>
                <c:pt idx="1903">
                  <c:v>3.9647335130000003E-2</c:v>
                </c:pt>
                <c:pt idx="1904">
                  <c:v>3.9668169230000001E-2</c:v>
                </c:pt>
                <c:pt idx="1905">
                  <c:v>3.9689003330000007E-2</c:v>
                </c:pt>
                <c:pt idx="1906">
                  <c:v>3.970983753E-2</c:v>
                </c:pt>
                <c:pt idx="1907">
                  <c:v>3.9730671630000006E-2</c:v>
                </c:pt>
                <c:pt idx="1908">
                  <c:v>3.9751505730000004E-2</c:v>
                </c:pt>
                <c:pt idx="1909">
                  <c:v>3.9772339829999996E-2</c:v>
                </c:pt>
                <c:pt idx="1910">
                  <c:v>3.9793174030000003E-2</c:v>
                </c:pt>
                <c:pt idx="1911">
                  <c:v>3.9814008130000002E-2</c:v>
                </c:pt>
                <c:pt idx="1912">
                  <c:v>3.9834842229999994E-2</c:v>
                </c:pt>
                <c:pt idx="1913">
                  <c:v>3.9855676329999992E-2</c:v>
                </c:pt>
                <c:pt idx="1914">
                  <c:v>3.9876510429999998E-2</c:v>
                </c:pt>
                <c:pt idx="1915">
                  <c:v>3.9897344629999991E-2</c:v>
                </c:pt>
                <c:pt idx="1916">
                  <c:v>3.9918178729999997E-2</c:v>
                </c:pt>
                <c:pt idx="1917">
                  <c:v>3.9939012829999995E-2</c:v>
                </c:pt>
                <c:pt idx="1918">
                  <c:v>3.9959846930000001E-2</c:v>
                </c:pt>
                <c:pt idx="1919">
                  <c:v>3.9980681129999994E-2</c:v>
                </c:pt>
                <c:pt idx="1920">
                  <c:v>4.0001515229999993E-2</c:v>
                </c:pt>
                <c:pt idx="1921">
                  <c:v>4.0022349329999998E-2</c:v>
                </c:pt>
                <c:pt idx="1922">
                  <c:v>4.0043183429999997E-2</c:v>
                </c:pt>
                <c:pt idx="1923">
                  <c:v>4.0064017530000003E-2</c:v>
                </c:pt>
                <c:pt idx="1924">
                  <c:v>4.0084851729999996E-2</c:v>
                </c:pt>
                <c:pt idx="1925">
                  <c:v>4.0105685830000001E-2</c:v>
                </c:pt>
                <c:pt idx="1926">
                  <c:v>4.012651993E-2</c:v>
                </c:pt>
                <c:pt idx="1927">
                  <c:v>4.0147354030000006E-2</c:v>
                </c:pt>
                <c:pt idx="1928">
                  <c:v>4.0168188229999999E-2</c:v>
                </c:pt>
                <c:pt idx="1929">
                  <c:v>4.0189022329999997E-2</c:v>
                </c:pt>
                <c:pt idx="1930">
                  <c:v>4.0209856430000003E-2</c:v>
                </c:pt>
                <c:pt idx="1931">
                  <c:v>4.0230690530000002E-2</c:v>
                </c:pt>
                <c:pt idx="1932">
                  <c:v>4.0251524730000002E-2</c:v>
                </c:pt>
                <c:pt idx="1933">
                  <c:v>4.027235883E-2</c:v>
                </c:pt>
                <c:pt idx="1934">
                  <c:v>4.0293192930000006E-2</c:v>
                </c:pt>
                <c:pt idx="1935">
                  <c:v>4.0314027030000005E-2</c:v>
                </c:pt>
                <c:pt idx="1936">
                  <c:v>4.0334861129999997E-2</c:v>
                </c:pt>
                <c:pt idx="1937">
                  <c:v>4.0355695330000003E-2</c:v>
                </c:pt>
                <c:pt idx="1938">
                  <c:v>4.0376529430000002E-2</c:v>
                </c:pt>
                <c:pt idx="1939">
                  <c:v>4.0397363529999994E-2</c:v>
                </c:pt>
                <c:pt idx="1940">
                  <c:v>4.0418197629999993E-2</c:v>
                </c:pt>
                <c:pt idx="1941">
                  <c:v>4.0439031830000007E-2</c:v>
                </c:pt>
                <c:pt idx="1942">
                  <c:v>4.0459865929999991E-2</c:v>
                </c:pt>
                <c:pt idx="1943">
                  <c:v>4.0480700029999997E-2</c:v>
                </c:pt>
                <c:pt idx="1944">
                  <c:v>4.0501534129999996E-2</c:v>
                </c:pt>
                <c:pt idx="1945">
                  <c:v>4.0522368230000001E-2</c:v>
                </c:pt>
                <c:pt idx="1946">
                  <c:v>4.0543202429999994E-2</c:v>
                </c:pt>
                <c:pt idx="1947">
                  <c:v>4.0564036529999993E-2</c:v>
                </c:pt>
                <c:pt idx="1948">
                  <c:v>4.0584870629999999E-2</c:v>
                </c:pt>
                <c:pt idx="1949">
                  <c:v>4.0605704729999997E-2</c:v>
                </c:pt>
                <c:pt idx="1950">
                  <c:v>4.0626538929999997E-2</c:v>
                </c:pt>
                <c:pt idx="1951">
                  <c:v>4.0647373029999996E-2</c:v>
                </c:pt>
                <c:pt idx="1952">
                  <c:v>4.0668207130000002E-2</c:v>
                </c:pt>
                <c:pt idx="1953">
                  <c:v>4.068904123E-2</c:v>
                </c:pt>
                <c:pt idx="1954">
                  <c:v>4.0709875330000006E-2</c:v>
                </c:pt>
                <c:pt idx="1955">
                  <c:v>4.0730709529999999E-2</c:v>
                </c:pt>
                <c:pt idx="1956">
                  <c:v>4.0751543629999998E-2</c:v>
                </c:pt>
                <c:pt idx="1957">
                  <c:v>4.0772377730000003E-2</c:v>
                </c:pt>
                <c:pt idx="1958">
                  <c:v>4.0793211830000002E-2</c:v>
                </c:pt>
                <c:pt idx="1959">
                  <c:v>4.0814046030000002E-2</c:v>
                </c:pt>
                <c:pt idx="1960">
                  <c:v>4.0834880130000001E-2</c:v>
                </c:pt>
                <c:pt idx="1961">
                  <c:v>4.0855714230000006E-2</c:v>
                </c:pt>
                <c:pt idx="1962">
                  <c:v>4.0876548330000005E-2</c:v>
                </c:pt>
                <c:pt idx="1963">
                  <c:v>4.089738242999999E-2</c:v>
                </c:pt>
                <c:pt idx="1964">
                  <c:v>4.0918216630000004E-2</c:v>
                </c:pt>
                <c:pt idx="1965">
                  <c:v>4.0939050730000003E-2</c:v>
                </c:pt>
                <c:pt idx="1966">
                  <c:v>4.0959884829999994E-2</c:v>
                </c:pt>
                <c:pt idx="1967">
                  <c:v>4.0980718929999993E-2</c:v>
                </c:pt>
                <c:pt idx="1968">
                  <c:v>4.1001553130000007E-2</c:v>
                </c:pt>
                <c:pt idx="1969">
                  <c:v>4.1022387229999992E-2</c:v>
                </c:pt>
                <c:pt idx="1970">
                  <c:v>4.1043221329999997E-2</c:v>
                </c:pt>
                <c:pt idx="1971">
                  <c:v>4.1064055429999996E-2</c:v>
                </c:pt>
                <c:pt idx="1972">
                  <c:v>4.1084889629999989E-2</c:v>
                </c:pt>
                <c:pt idx="1973">
                  <c:v>4.1105723729999995E-2</c:v>
                </c:pt>
                <c:pt idx="1974">
                  <c:v>4.1126557829999993E-2</c:v>
                </c:pt>
                <c:pt idx="1975">
                  <c:v>4.1147391929999999E-2</c:v>
                </c:pt>
                <c:pt idx="1976">
                  <c:v>4.1168226029999998E-2</c:v>
                </c:pt>
                <c:pt idx="1977">
                  <c:v>4.1189060229999998E-2</c:v>
                </c:pt>
                <c:pt idx="1978">
                  <c:v>4.1209894329999996E-2</c:v>
                </c:pt>
                <c:pt idx="1979">
                  <c:v>4.1230728430000002E-2</c:v>
                </c:pt>
                <c:pt idx="1980">
                  <c:v>4.1251562530000001E-2</c:v>
                </c:pt>
                <c:pt idx="1981">
                  <c:v>4.1272396729999994E-2</c:v>
                </c:pt>
                <c:pt idx="1982">
                  <c:v>4.1293230829999999E-2</c:v>
                </c:pt>
                <c:pt idx="1983">
                  <c:v>4.1314064929999998E-2</c:v>
                </c:pt>
                <c:pt idx="1984">
                  <c:v>4.1334899030000004E-2</c:v>
                </c:pt>
                <c:pt idx="1985">
                  <c:v>4.1355733130000003E-2</c:v>
                </c:pt>
                <c:pt idx="1986">
                  <c:v>4.1376567330000003E-2</c:v>
                </c:pt>
                <c:pt idx="1987">
                  <c:v>4.1397401430000001E-2</c:v>
                </c:pt>
                <c:pt idx="1988">
                  <c:v>4.1418235530000007E-2</c:v>
                </c:pt>
                <c:pt idx="1989">
                  <c:v>4.1439069630000006E-2</c:v>
                </c:pt>
                <c:pt idx="1990">
                  <c:v>4.1459903829999999E-2</c:v>
                </c:pt>
                <c:pt idx="1991">
                  <c:v>4.1480737930000004E-2</c:v>
                </c:pt>
                <c:pt idx="1992">
                  <c:v>4.1501572030000003E-2</c:v>
                </c:pt>
                <c:pt idx="1993">
                  <c:v>4.1522406129999995E-2</c:v>
                </c:pt>
                <c:pt idx="1994">
                  <c:v>4.1543240229999993E-2</c:v>
                </c:pt>
                <c:pt idx="1995">
                  <c:v>4.1564074430000007E-2</c:v>
                </c:pt>
                <c:pt idx="1996">
                  <c:v>4.1584908529999992E-2</c:v>
                </c:pt>
                <c:pt idx="1997">
                  <c:v>4.1605742629999998E-2</c:v>
                </c:pt>
                <c:pt idx="1998">
                  <c:v>4.1626576729999996E-2</c:v>
                </c:pt>
                <c:pt idx="1999">
                  <c:v>4.164741092999999E-2</c:v>
                </c:pt>
                <c:pt idx="2000">
                  <c:v>4.1668245029999995E-2</c:v>
                </c:pt>
                <c:pt idx="2001">
                  <c:v>4.1689079129999994E-2</c:v>
                </c:pt>
                <c:pt idx="2002">
                  <c:v>4.1709913229999999E-2</c:v>
                </c:pt>
                <c:pt idx="2003">
                  <c:v>4.1730747329999998E-2</c:v>
                </c:pt>
                <c:pt idx="2004">
                  <c:v>4.1751581529999998E-2</c:v>
                </c:pt>
                <c:pt idx="2005">
                  <c:v>4.1772415629999997E-2</c:v>
                </c:pt>
                <c:pt idx="2006">
                  <c:v>4.1793249730000002E-2</c:v>
                </c:pt>
                <c:pt idx="2007">
                  <c:v>4.1814083830000001E-2</c:v>
                </c:pt>
                <c:pt idx="2008">
                  <c:v>4.1834918029999994E-2</c:v>
                </c:pt>
                <c:pt idx="2009">
                  <c:v>4.185575213E-2</c:v>
                </c:pt>
                <c:pt idx="2010">
                  <c:v>4.1876586229999999E-2</c:v>
                </c:pt>
                <c:pt idx="2011">
                  <c:v>4.1897420330000004E-2</c:v>
                </c:pt>
                <c:pt idx="2012">
                  <c:v>4.1918254529999997E-2</c:v>
                </c:pt>
                <c:pt idx="2013">
                  <c:v>4.1939088630000003E-2</c:v>
                </c:pt>
                <c:pt idx="2014">
                  <c:v>4.1959922730000002E-2</c:v>
                </c:pt>
                <c:pt idx="2015">
                  <c:v>4.1980756830000007E-2</c:v>
                </c:pt>
                <c:pt idx="2016">
                  <c:v>4.2001590929999992E-2</c:v>
                </c:pt>
                <c:pt idx="2017">
                  <c:v>4.2022425129999999E-2</c:v>
                </c:pt>
                <c:pt idx="2018">
                  <c:v>4.2043259230000005E-2</c:v>
                </c:pt>
                <c:pt idx="2019">
                  <c:v>4.2064093330000003E-2</c:v>
                </c:pt>
                <c:pt idx="2020">
                  <c:v>4.2084927429999995E-2</c:v>
                </c:pt>
                <c:pt idx="2021">
                  <c:v>4.2105761630000002E-2</c:v>
                </c:pt>
                <c:pt idx="2022">
                  <c:v>4.2126595730000008E-2</c:v>
                </c:pt>
                <c:pt idx="2023">
                  <c:v>4.2147429829999992E-2</c:v>
                </c:pt>
                <c:pt idx="2024">
                  <c:v>4.2168263929999998E-2</c:v>
                </c:pt>
                <c:pt idx="2025">
                  <c:v>4.2189098029999997E-2</c:v>
                </c:pt>
                <c:pt idx="2026">
                  <c:v>4.220993222999999E-2</c:v>
                </c:pt>
                <c:pt idx="2027">
                  <c:v>4.2230766329999996E-2</c:v>
                </c:pt>
                <c:pt idx="2028">
                  <c:v>4.2251600429999994E-2</c:v>
                </c:pt>
                <c:pt idx="2029">
                  <c:v>4.227243453E-2</c:v>
                </c:pt>
                <c:pt idx="2030">
                  <c:v>4.2293268729999993E-2</c:v>
                </c:pt>
                <c:pt idx="2031">
                  <c:v>4.2314102829999999E-2</c:v>
                </c:pt>
                <c:pt idx="2032">
                  <c:v>4.2334936929999997E-2</c:v>
                </c:pt>
                <c:pt idx="2033">
                  <c:v>4.2355771030000003E-2</c:v>
                </c:pt>
                <c:pt idx="2034">
                  <c:v>4.2376605130000002E-2</c:v>
                </c:pt>
                <c:pt idx="2035">
                  <c:v>4.2397439329999995E-2</c:v>
                </c:pt>
                <c:pt idx="2036">
                  <c:v>4.241827343E-2</c:v>
                </c:pt>
                <c:pt idx="2037">
                  <c:v>4.2439107529999999E-2</c:v>
                </c:pt>
                <c:pt idx="2038">
                  <c:v>4.2459941630000005E-2</c:v>
                </c:pt>
                <c:pt idx="2039">
                  <c:v>4.2480775829999998E-2</c:v>
                </c:pt>
                <c:pt idx="2040">
                  <c:v>4.2501609930000003E-2</c:v>
                </c:pt>
                <c:pt idx="2041">
                  <c:v>4.2522444030000002E-2</c:v>
                </c:pt>
                <c:pt idx="2042">
                  <c:v>4.2543278130000008E-2</c:v>
                </c:pt>
                <c:pt idx="2043">
                  <c:v>4.2564112229999992E-2</c:v>
                </c:pt>
                <c:pt idx="2044">
                  <c:v>4.2584946429999999E-2</c:v>
                </c:pt>
                <c:pt idx="2045">
                  <c:v>4.2605780530000005E-2</c:v>
                </c:pt>
                <c:pt idx="2046">
                  <c:v>4.2626614630000004E-2</c:v>
                </c:pt>
                <c:pt idx="2047">
                  <c:v>4.2647448729999995E-2</c:v>
                </c:pt>
                <c:pt idx="2048">
                  <c:v>4.2668282930000002E-2</c:v>
                </c:pt>
                <c:pt idx="2049">
                  <c:v>4.2689117030000008E-2</c:v>
                </c:pt>
                <c:pt idx="2050">
                  <c:v>4.2709951129999993E-2</c:v>
                </c:pt>
                <c:pt idx="2051">
                  <c:v>4.2730785229999999E-2</c:v>
                </c:pt>
                <c:pt idx="2052">
                  <c:v>4.2751619430000005E-2</c:v>
                </c:pt>
                <c:pt idx="2053">
                  <c:v>4.277245352999999E-2</c:v>
                </c:pt>
                <c:pt idx="2054">
                  <c:v>4.2793287629999996E-2</c:v>
                </c:pt>
                <c:pt idx="2055">
                  <c:v>4.2814121729999995E-2</c:v>
                </c:pt>
                <c:pt idx="2056">
                  <c:v>4.283495583E-2</c:v>
                </c:pt>
                <c:pt idx="2057">
                  <c:v>4.2855790029999993E-2</c:v>
                </c:pt>
                <c:pt idx="2058">
                  <c:v>4.2876624129999999E-2</c:v>
                </c:pt>
                <c:pt idx="2059">
                  <c:v>4.2897458229999998E-2</c:v>
                </c:pt>
                <c:pt idx="2060">
                  <c:v>4.2918292330000003E-2</c:v>
                </c:pt>
                <c:pt idx="2061">
                  <c:v>4.2939126529999996E-2</c:v>
                </c:pt>
                <c:pt idx="2062">
                  <c:v>4.2959960629999995E-2</c:v>
                </c:pt>
                <c:pt idx="2063">
                  <c:v>4.2980794730000001E-2</c:v>
                </c:pt>
                <c:pt idx="2064">
                  <c:v>4.3001628829999999E-2</c:v>
                </c:pt>
                <c:pt idx="2065">
                  <c:v>4.3022462930000005E-2</c:v>
                </c:pt>
                <c:pt idx="2066">
                  <c:v>4.3043297129999998E-2</c:v>
                </c:pt>
                <c:pt idx="2067">
                  <c:v>4.3064131230000004E-2</c:v>
                </c:pt>
                <c:pt idx="2068">
                  <c:v>4.3084965330000002E-2</c:v>
                </c:pt>
                <c:pt idx="2069">
                  <c:v>4.3105799430000008E-2</c:v>
                </c:pt>
                <c:pt idx="2070">
                  <c:v>4.3126633630000001E-2</c:v>
                </c:pt>
                <c:pt idx="2071">
                  <c:v>4.314746773E-2</c:v>
                </c:pt>
                <c:pt idx="2072">
                  <c:v>4.3168301830000005E-2</c:v>
                </c:pt>
                <c:pt idx="2073">
                  <c:v>4.318913592999999E-2</c:v>
                </c:pt>
                <c:pt idx="2074">
                  <c:v>4.3209970029999996E-2</c:v>
                </c:pt>
                <c:pt idx="2075">
                  <c:v>4.3230804230000003E-2</c:v>
                </c:pt>
                <c:pt idx="2076">
                  <c:v>4.3251638330000008E-2</c:v>
                </c:pt>
                <c:pt idx="2077">
                  <c:v>4.3272472429999993E-2</c:v>
                </c:pt>
                <c:pt idx="2078">
                  <c:v>4.3293306529999992E-2</c:v>
                </c:pt>
                <c:pt idx="2079">
                  <c:v>4.3314140730000006E-2</c:v>
                </c:pt>
                <c:pt idx="2080">
                  <c:v>4.3334974829999991E-2</c:v>
                </c:pt>
                <c:pt idx="2081">
                  <c:v>4.3355808929999996E-2</c:v>
                </c:pt>
                <c:pt idx="2082">
                  <c:v>4.3376643029999995E-2</c:v>
                </c:pt>
                <c:pt idx="2083">
                  <c:v>4.3397477130000001E-2</c:v>
                </c:pt>
                <c:pt idx="2084">
                  <c:v>4.3418311329999994E-2</c:v>
                </c:pt>
                <c:pt idx="2085">
                  <c:v>4.3439145429999999E-2</c:v>
                </c:pt>
                <c:pt idx="2086">
                  <c:v>4.3459979529999998E-2</c:v>
                </c:pt>
                <c:pt idx="2087">
                  <c:v>4.3480813629999997E-2</c:v>
                </c:pt>
                <c:pt idx="2088">
                  <c:v>4.3501647829999997E-2</c:v>
                </c:pt>
                <c:pt idx="2089">
                  <c:v>4.3522481929999995E-2</c:v>
                </c:pt>
                <c:pt idx="2090">
                  <c:v>4.3543316030000001E-2</c:v>
                </c:pt>
                <c:pt idx="2091">
                  <c:v>4.356415013E-2</c:v>
                </c:pt>
                <c:pt idx="2092">
                  <c:v>4.358498433E-2</c:v>
                </c:pt>
                <c:pt idx="2093">
                  <c:v>4.3605818429999998E-2</c:v>
                </c:pt>
                <c:pt idx="2094">
                  <c:v>4.3626652530000004E-2</c:v>
                </c:pt>
                <c:pt idx="2095">
                  <c:v>4.3647486630000003E-2</c:v>
                </c:pt>
                <c:pt idx="2096">
                  <c:v>4.3668320730000001E-2</c:v>
                </c:pt>
                <c:pt idx="2097">
                  <c:v>4.3689154930000001E-2</c:v>
                </c:pt>
                <c:pt idx="2098">
                  <c:v>4.370998903E-2</c:v>
                </c:pt>
                <c:pt idx="2099">
                  <c:v>4.3730823130000006E-2</c:v>
                </c:pt>
                <c:pt idx="2100">
                  <c:v>4.3751657229999991E-2</c:v>
                </c:pt>
                <c:pt idx="2101">
                  <c:v>4.3772491430000005E-2</c:v>
                </c:pt>
                <c:pt idx="2102">
                  <c:v>4.3793325530000003E-2</c:v>
                </c:pt>
                <c:pt idx="2103">
                  <c:v>4.3814159630000009E-2</c:v>
                </c:pt>
                <c:pt idx="2104">
                  <c:v>4.3834993729999994E-2</c:v>
                </c:pt>
                <c:pt idx="2105">
                  <c:v>4.3855827829999992E-2</c:v>
                </c:pt>
                <c:pt idx="2106">
                  <c:v>4.3876662030000006E-2</c:v>
                </c:pt>
                <c:pt idx="2107">
                  <c:v>4.3897496129999991E-2</c:v>
                </c:pt>
                <c:pt idx="2108">
                  <c:v>4.3918330229999997E-2</c:v>
                </c:pt>
                <c:pt idx="2109">
                  <c:v>4.3939164329999995E-2</c:v>
                </c:pt>
                <c:pt idx="2110">
                  <c:v>4.3959998529999995E-2</c:v>
                </c:pt>
                <c:pt idx="2111">
                  <c:v>4.3980832629999994E-2</c:v>
                </c:pt>
                <c:pt idx="2112">
                  <c:v>4.400166673E-2</c:v>
                </c:pt>
                <c:pt idx="2113">
                  <c:v>4.4022500829999998E-2</c:v>
                </c:pt>
                <c:pt idx="2114">
                  <c:v>4.4043334929999997E-2</c:v>
                </c:pt>
                <c:pt idx="2115">
                  <c:v>4.4064169129999997E-2</c:v>
                </c:pt>
                <c:pt idx="2116">
                  <c:v>4.4085003229999996E-2</c:v>
                </c:pt>
                <c:pt idx="2117">
                  <c:v>4.4105837330000001E-2</c:v>
                </c:pt>
                <c:pt idx="2118">
                  <c:v>4.412667143E-2</c:v>
                </c:pt>
                <c:pt idx="2119">
                  <c:v>4.414750563E-2</c:v>
                </c:pt>
                <c:pt idx="2120">
                  <c:v>4.4168339729999999E-2</c:v>
                </c:pt>
                <c:pt idx="2121">
                  <c:v>4.4189173830000004E-2</c:v>
                </c:pt>
                <c:pt idx="2122">
                  <c:v>4.4210007930000003E-2</c:v>
                </c:pt>
                <c:pt idx="2123">
                  <c:v>4.4230842129999996E-2</c:v>
                </c:pt>
                <c:pt idx="2124">
                  <c:v>4.4251676230000002E-2</c:v>
                </c:pt>
                <c:pt idx="2125">
                  <c:v>4.4272510330000001E-2</c:v>
                </c:pt>
                <c:pt idx="2126">
                  <c:v>4.4293344430000006E-2</c:v>
                </c:pt>
                <c:pt idx="2127">
                  <c:v>4.4314178529999991E-2</c:v>
                </c:pt>
                <c:pt idx="2128">
                  <c:v>4.4335012730000005E-2</c:v>
                </c:pt>
                <c:pt idx="2129">
                  <c:v>4.4355846830000004E-2</c:v>
                </c:pt>
                <c:pt idx="2130">
                  <c:v>4.4376680929999995E-2</c:v>
                </c:pt>
                <c:pt idx="2131">
                  <c:v>4.4397515029999994E-2</c:v>
                </c:pt>
                <c:pt idx="2132">
                  <c:v>4.4418349230000001E-2</c:v>
                </c:pt>
                <c:pt idx="2133">
                  <c:v>4.4439183330000007E-2</c:v>
                </c:pt>
                <c:pt idx="2134">
                  <c:v>4.4460017429999991E-2</c:v>
                </c:pt>
                <c:pt idx="2135">
                  <c:v>4.4480851529999997E-2</c:v>
                </c:pt>
                <c:pt idx="2136">
                  <c:v>4.4501685629999996E-2</c:v>
                </c:pt>
                <c:pt idx="2137">
                  <c:v>4.4522519829999996E-2</c:v>
                </c:pt>
                <c:pt idx="2138">
                  <c:v>4.4543353929999994E-2</c:v>
                </c:pt>
                <c:pt idx="2139">
                  <c:v>4.456418803E-2</c:v>
                </c:pt>
                <c:pt idx="2140">
                  <c:v>4.4585022129999999E-2</c:v>
                </c:pt>
                <c:pt idx="2141">
                  <c:v>4.4605856329999992E-2</c:v>
                </c:pt>
                <c:pt idx="2142">
                  <c:v>4.4626690429999998E-2</c:v>
                </c:pt>
                <c:pt idx="2143">
                  <c:v>4.4647524529999996E-2</c:v>
                </c:pt>
                <c:pt idx="2144">
                  <c:v>4.4668358630000002E-2</c:v>
                </c:pt>
                <c:pt idx="2145">
                  <c:v>4.4689192730000001E-2</c:v>
                </c:pt>
                <c:pt idx="2146">
                  <c:v>4.4710026930000001E-2</c:v>
                </c:pt>
                <c:pt idx="2147">
                  <c:v>4.4730861029999999E-2</c:v>
                </c:pt>
                <c:pt idx="2148">
                  <c:v>4.4751695130000005E-2</c:v>
                </c:pt>
                <c:pt idx="2149">
                  <c:v>4.4772529230000004E-2</c:v>
                </c:pt>
                <c:pt idx="2150">
                  <c:v>4.4793363429999997E-2</c:v>
                </c:pt>
                <c:pt idx="2151">
                  <c:v>4.4814197530000002E-2</c:v>
                </c:pt>
                <c:pt idx="2152">
                  <c:v>4.4835031630000001E-2</c:v>
                </c:pt>
                <c:pt idx="2153">
                  <c:v>4.4855865730000007E-2</c:v>
                </c:pt>
                <c:pt idx="2154">
                  <c:v>4.4876699829999991E-2</c:v>
                </c:pt>
                <c:pt idx="2155">
                  <c:v>4.4897534030000005E-2</c:v>
                </c:pt>
                <c:pt idx="2156">
                  <c:v>4.4918368130000004E-2</c:v>
                </c:pt>
                <c:pt idx="2157">
                  <c:v>4.4939202229999989E-2</c:v>
                </c:pt>
                <c:pt idx="2158">
                  <c:v>4.4960036329999994E-2</c:v>
                </c:pt>
                <c:pt idx="2159">
                  <c:v>4.4980870530000001E-2</c:v>
                </c:pt>
                <c:pt idx="2160">
                  <c:v>4.5001704630000007E-2</c:v>
                </c:pt>
                <c:pt idx="2161">
                  <c:v>4.5022538729999992E-2</c:v>
                </c:pt>
                <c:pt idx="2162">
                  <c:v>4.5043372829999997E-2</c:v>
                </c:pt>
                <c:pt idx="2163">
                  <c:v>4.5064207030000004E-2</c:v>
                </c:pt>
                <c:pt idx="2164">
                  <c:v>4.5085041129999996E-2</c:v>
                </c:pt>
                <c:pt idx="2165">
                  <c:v>4.5105875229999995E-2</c:v>
                </c:pt>
                <c:pt idx="2166">
                  <c:v>4.5126709330000001E-2</c:v>
                </c:pt>
                <c:pt idx="2167">
                  <c:v>4.5147543429999999E-2</c:v>
                </c:pt>
                <c:pt idx="2168">
                  <c:v>4.5168377629999992E-2</c:v>
                </c:pt>
                <c:pt idx="2169">
                  <c:v>4.5189211729999998E-2</c:v>
                </c:pt>
                <c:pt idx="2170">
                  <c:v>4.5210045829999997E-2</c:v>
                </c:pt>
                <c:pt idx="2171">
                  <c:v>4.5230879930000002E-2</c:v>
                </c:pt>
                <c:pt idx="2172">
                  <c:v>4.5251714129999995E-2</c:v>
                </c:pt>
                <c:pt idx="2173">
                  <c:v>4.5272548230000001E-2</c:v>
                </c:pt>
                <c:pt idx="2174">
                  <c:v>4.529338233E-2</c:v>
                </c:pt>
                <c:pt idx="2175">
                  <c:v>4.5314216430000005E-2</c:v>
                </c:pt>
                <c:pt idx="2176">
                  <c:v>4.5335050530000004E-2</c:v>
                </c:pt>
                <c:pt idx="2177">
                  <c:v>4.5355884729999997E-2</c:v>
                </c:pt>
                <c:pt idx="2178">
                  <c:v>4.5376718830000003E-2</c:v>
                </c:pt>
                <c:pt idx="2179">
                  <c:v>4.5397552930000001E-2</c:v>
                </c:pt>
                <c:pt idx="2180">
                  <c:v>4.5418387030000007E-2</c:v>
                </c:pt>
                <c:pt idx="2181">
                  <c:v>4.543922123E-2</c:v>
                </c:pt>
                <c:pt idx="2182">
                  <c:v>4.5460055330000006E-2</c:v>
                </c:pt>
                <c:pt idx="2183">
                  <c:v>4.5480889430000004E-2</c:v>
                </c:pt>
                <c:pt idx="2184">
                  <c:v>4.5501723529999989E-2</c:v>
                </c:pt>
                <c:pt idx="2185">
                  <c:v>4.5522557629999995E-2</c:v>
                </c:pt>
                <c:pt idx="2186">
                  <c:v>4.5543391830000002E-2</c:v>
                </c:pt>
                <c:pt idx="2187">
                  <c:v>4.5564225929999994E-2</c:v>
                </c:pt>
                <c:pt idx="2188">
                  <c:v>4.5585060029999992E-2</c:v>
                </c:pt>
                <c:pt idx="2189">
                  <c:v>4.5605894129999998E-2</c:v>
                </c:pt>
                <c:pt idx="2190">
                  <c:v>4.5626728330000005E-2</c:v>
                </c:pt>
                <c:pt idx="2191">
                  <c:v>4.5647562429999997E-2</c:v>
                </c:pt>
                <c:pt idx="2192">
                  <c:v>4.5668396529999995E-2</c:v>
                </c:pt>
                <c:pt idx="2193">
                  <c:v>4.5689230629999994E-2</c:v>
                </c:pt>
                <c:pt idx="2194">
                  <c:v>4.571006473E-2</c:v>
                </c:pt>
                <c:pt idx="2195">
                  <c:v>4.5730898929999993E-2</c:v>
                </c:pt>
                <c:pt idx="2196">
                  <c:v>4.5751733029999998E-2</c:v>
                </c:pt>
                <c:pt idx="2197">
                  <c:v>4.5772567129999997E-2</c:v>
                </c:pt>
                <c:pt idx="2198">
                  <c:v>4.5793401230000003E-2</c:v>
                </c:pt>
                <c:pt idx="2199">
                  <c:v>4.5814235429999996E-2</c:v>
                </c:pt>
                <c:pt idx="2200">
                  <c:v>4.5835069530000001E-2</c:v>
                </c:pt>
                <c:pt idx="2201">
                  <c:v>4.585590363E-2</c:v>
                </c:pt>
                <c:pt idx="2202">
                  <c:v>4.5876737729999999E-2</c:v>
                </c:pt>
                <c:pt idx="2203">
                  <c:v>4.5897571929999999E-2</c:v>
                </c:pt>
                <c:pt idx="2204">
                  <c:v>4.5918406029999997E-2</c:v>
                </c:pt>
                <c:pt idx="2205">
                  <c:v>4.5939240130000003E-2</c:v>
                </c:pt>
                <c:pt idx="2206">
                  <c:v>4.5960074230000002E-2</c:v>
                </c:pt>
                <c:pt idx="2207">
                  <c:v>4.5980908330000007E-2</c:v>
                </c:pt>
                <c:pt idx="2208">
                  <c:v>4.600174253E-2</c:v>
                </c:pt>
                <c:pt idx="2209">
                  <c:v>4.6022576630000006E-2</c:v>
                </c:pt>
                <c:pt idx="2210">
                  <c:v>4.6043410730000005E-2</c:v>
                </c:pt>
                <c:pt idx="2211">
                  <c:v>4.606424482999999E-2</c:v>
                </c:pt>
                <c:pt idx="2212">
                  <c:v>4.6085079030000003E-2</c:v>
                </c:pt>
                <c:pt idx="2213">
                  <c:v>4.6105913130000002E-2</c:v>
                </c:pt>
                <c:pt idx="2214">
                  <c:v>4.6126747229999994E-2</c:v>
                </c:pt>
                <c:pt idx="2215">
                  <c:v>4.6147581329999993E-2</c:v>
                </c:pt>
                <c:pt idx="2216">
                  <c:v>4.6168415429999998E-2</c:v>
                </c:pt>
                <c:pt idx="2217">
                  <c:v>4.6189249629999991E-2</c:v>
                </c:pt>
                <c:pt idx="2218">
                  <c:v>4.6210083729999997E-2</c:v>
                </c:pt>
                <c:pt idx="2219">
                  <c:v>4.6230917829999996E-2</c:v>
                </c:pt>
                <c:pt idx="2220">
                  <c:v>4.6251751929999994E-2</c:v>
                </c:pt>
                <c:pt idx="2221">
                  <c:v>4.6272586129999994E-2</c:v>
                </c:pt>
                <c:pt idx="2222">
                  <c:v>4.6293420229999993E-2</c:v>
                </c:pt>
                <c:pt idx="2223">
                  <c:v>4.6314254329999999E-2</c:v>
                </c:pt>
                <c:pt idx="2224">
                  <c:v>4.6335088429999997E-2</c:v>
                </c:pt>
                <c:pt idx="2225">
                  <c:v>4.6355922530000003E-2</c:v>
                </c:pt>
                <c:pt idx="2226">
                  <c:v>4.6376756729999996E-2</c:v>
                </c:pt>
                <c:pt idx="2227">
                  <c:v>4.6397590830000002E-2</c:v>
                </c:pt>
                <c:pt idx="2228">
                  <c:v>4.641842493E-2</c:v>
                </c:pt>
                <c:pt idx="2229">
                  <c:v>4.6439259029999999E-2</c:v>
                </c:pt>
                <c:pt idx="2230">
                  <c:v>4.6460093229999999E-2</c:v>
                </c:pt>
                <c:pt idx="2231">
                  <c:v>4.6480927329999998E-2</c:v>
                </c:pt>
                <c:pt idx="2232">
                  <c:v>4.6501761430000003E-2</c:v>
                </c:pt>
                <c:pt idx="2233">
                  <c:v>4.6522595530000002E-2</c:v>
                </c:pt>
                <c:pt idx="2234">
                  <c:v>4.6543429630000008E-2</c:v>
                </c:pt>
                <c:pt idx="2235">
                  <c:v>4.6564263830000001E-2</c:v>
                </c:pt>
                <c:pt idx="2236">
                  <c:v>4.6585097930000006E-2</c:v>
                </c:pt>
                <c:pt idx="2237">
                  <c:v>4.6605932030000005E-2</c:v>
                </c:pt>
                <c:pt idx="2238">
                  <c:v>4.662676612999999E-2</c:v>
                </c:pt>
                <c:pt idx="2239">
                  <c:v>4.6647600330000004E-2</c:v>
                </c:pt>
                <c:pt idx="2240">
                  <c:v>4.6668434430000003E-2</c:v>
                </c:pt>
                <c:pt idx="2241">
                  <c:v>4.6689268529999994E-2</c:v>
                </c:pt>
                <c:pt idx="2242">
                  <c:v>4.6710102629999993E-2</c:v>
                </c:pt>
                <c:pt idx="2243">
                  <c:v>4.6730936830000007E-2</c:v>
                </c:pt>
                <c:pt idx="2244">
                  <c:v>4.6751770929999992E-2</c:v>
                </c:pt>
                <c:pt idx="2245">
                  <c:v>4.6772605029999997E-2</c:v>
                </c:pt>
                <c:pt idx="2246">
                  <c:v>4.6793439129999996E-2</c:v>
                </c:pt>
                <c:pt idx="2247">
                  <c:v>4.6814273229999995E-2</c:v>
                </c:pt>
                <c:pt idx="2248">
                  <c:v>4.6835107429999995E-2</c:v>
                </c:pt>
                <c:pt idx="2249">
                  <c:v>4.6855941529999993E-2</c:v>
                </c:pt>
                <c:pt idx="2250">
                  <c:v>4.6876775629999999E-2</c:v>
                </c:pt>
                <c:pt idx="2251">
                  <c:v>4.6897609729999998E-2</c:v>
                </c:pt>
                <c:pt idx="2252">
                  <c:v>4.6918443929999998E-2</c:v>
                </c:pt>
                <c:pt idx="2253">
                  <c:v>4.6939278029999996E-2</c:v>
                </c:pt>
                <c:pt idx="2254">
                  <c:v>4.6960112130000002E-2</c:v>
                </c:pt>
                <c:pt idx="2255">
                  <c:v>4.6980946230000001E-2</c:v>
                </c:pt>
                <c:pt idx="2256">
                  <c:v>4.7001780329999999E-2</c:v>
                </c:pt>
                <c:pt idx="2257">
                  <c:v>4.702261453E-2</c:v>
                </c:pt>
                <c:pt idx="2258">
                  <c:v>4.7043448629999998E-2</c:v>
                </c:pt>
                <c:pt idx="2259">
                  <c:v>4.7064282730000004E-2</c:v>
                </c:pt>
                <c:pt idx="2260">
                  <c:v>4.7085116830000003E-2</c:v>
                </c:pt>
                <c:pt idx="2261">
                  <c:v>4.7105951030000003E-2</c:v>
                </c:pt>
                <c:pt idx="2262">
                  <c:v>4.7126785130000001E-2</c:v>
                </c:pt>
                <c:pt idx="2263">
                  <c:v>4.7147619230000007E-2</c:v>
                </c:pt>
                <c:pt idx="2264">
                  <c:v>4.7168453330000006E-2</c:v>
                </c:pt>
                <c:pt idx="2265">
                  <c:v>4.718928742999999E-2</c:v>
                </c:pt>
                <c:pt idx="2266">
                  <c:v>4.7210121630000004E-2</c:v>
                </c:pt>
                <c:pt idx="2267">
                  <c:v>4.7230955730000003E-2</c:v>
                </c:pt>
                <c:pt idx="2268">
                  <c:v>4.7251789829999995E-2</c:v>
                </c:pt>
                <c:pt idx="2269">
                  <c:v>4.7272623929999993E-2</c:v>
                </c:pt>
                <c:pt idx="2270">
                  <c:v>4.7293458130000007E-2</c:v>
                </c:pt>
                <c:pt idx="2271">
                  <c:v>4.7314292229999992E-2</c:v>
                </c:pt>
                <c:pt idx="2272">
                  <c:v>4.7335126329999991E-2</c:v>
                </c:pt>
                <c:pt idx="2273">
                  <c:v>4.7355960429999996E-2</c:v>
                </c:pt>
                <c:pt idx="2274">
                  <c:v>4.7376794529999995E-2</c:v>
                </c:pt>
                <c:pt idx="2275">
                  <c:v>4.7397628729999995E-2</c:v>
                </c:pt>
                <c:pt idx="2276">
                  <c:v>4.7418462829999994E-2</c:v>
                </c:pt>
                <c:pt idx="2277">
                  <c:v>4.7439296929999999E-2</c:v>
                </c:pt>
                <c:pt idx="2278">
                  <c:v>4.7460131029999998E-2</c:v>
                </c:pt>
                <c:pt idx="2279">
                  <c:v>4.7480965229999998E-2</c:v>
                </c:pt>
                <c:pt idx="2280">
                  <c:v>4.7501799329999997E-2</c:v>
                </c:pt>
                <c:pt idx="2281">
                  <c:v>4.7522633430000003E-2</c:v>
                </c:pt>
                <c:pt idx="2282">
                  <c:v>4.7543467530000001E-2</c:v>
                </c:pt>
                <c:pt idx="2283">
                  <c:v>4.7564301729999994E-2</c:v>
                </c:pt>
                <c:pt idx="2284">
                  <c:v>4.758513583E-2</c:v>
                </c:pt>
                <c:pt idx="2285">
                  <c:v>4.7605969929999999E-2</c:v>
                </c:pt>
                <c:pt idx="2286">
                  <c:v>4.7626804030000004E-2</c:v>
                </c:pt>
                <c:pt idx="2287">
                  <c:v>4.7647638130000003E-2</c:v>
                </c:pt>
                <c:pt idx="2288">
                  <c:v>4.7668472330000003E-2</c:v>
                </c:pt>
                <c:pt idx="2289">
                  <c:v>4.7689306430000002E-2</c:v>
                </c:pt>
                <c:pt idx="2290">
                  <c:v>4.7710140530000007E-2</c:v>
                </c:pt>
                <c:pt idx="2291">
                  <c:v>4.7730974630000006E-2</c:v>
                </c:pt>
                <c:pt idx="2292">
                  <c:v>4.7751808829999999E-2</c:v>
                </c:pt>
                <c:pt idx="2293">
                  <c:v>4.7772642930000005E-2</c:v>
                </c:pt>
                <c:pt idx="2294">
                  <c:v>4.7793477030000003E-2</c:v>
                </c:pt>
                <c:pt idx="2295">
                  <c:v>4.7814311129999995E-2</c:v>
                </c:pt>
                <c:pt idx="2296">
                  <c:v>4.7835145229999994E-2</c:v>
                </c:pt>
                <c:pt idx="2297">
                  <c:v>4.7855979430000008E-2</c:v>
                </c:pt>
                <c:pt idx="2298">
                  <c:v>4.7876813529999993E-2</c:v>
                </c:pt>
                <c:pt idx="2299">
                  <c:v>4.7897647629999991E-2</c:v>
                </c:pt>
                <c:pt idx="2300">
                  <c:v>4.7918481729999997E-2</c:v>
                </c:pt>
                <c:pt idx="2301">
                  <c:v>4.793931592999999E-2</c:v>
                </c:pt>
                <c:pt idx="2302">
                  <c:v>4.7960150029999996E-2</c:v>
                </c:pt>
                <c:pt idx="2303">
                  <c:v>4.7980984129999994E-2</c:v>
                </c:pt>
                <c:pt idx="2304">
                  <c:v>4.800181823E-2</c:v>
                </c:pt>
                <c:pt idx="2305">
                  <c:v>4.8022652329999999E-2</c:v>
                </c:pt>
                <c:pt idx="2306">
                  <c:v>4.8043486529999999E-2</c:v>
                </c:pt>
                <c:pt idx="2307">
                  <c:v>4.8064320629999997E-2</c:v>
                </c:pt>
                <c:pt idx="2308">
                  <c:v>4.8085154729999996E-2</c:v>
                </c:pt>
                <c:pt idx="2309">
                  <c:v>4.8105988830000002E-2</c:v>
                </c:pt>
                <c:pt idx="2310">
                  <c:v>4.8126823029999995E-2</c:v>
                </c:pt>
                <c:pt idx="2311">
                  <c:v>4.814765713E-2</c:v>
                </c:pt>
                <c:pt idx="2312">
                  <c:v>4.8168491229999999E-2</c:v>
                </c:pt>
                <c:pt idx="2313">
                  <c:v>4.8189325330000005E-2</c:v>
                </c:pt>
                <c:pt idx="2314">
                  <c:v>4.8210159430000003E-2</c:v>
                </c:pt>
                <c:pt idx="2315">
                  <c:v>4.8230993630000003E-2</c:v>
                </c:pt>
                <c:pt idx="2316">
                  <c:v>4.8251827730000002E-2</c:v>
                </c:pt>
                <c:pt idx="2317">
                  <c:v>4.8272661830000001E-2</c:v>
                </c:pt>
                <c:pt idx="2318">
                  <c:v>4.8293495930000006E-2</c:v>
                </c:pt>
                <c:pt idx="2319">
                  <c:v>4.8314330129999999E-2</c:v>
                </c:pt>
                <c:pt idx="2320">
                  <c:v>4.8335164230000005E-2</c:v>
                </c:pt>
                <c:pt idx="2321">
                  <c:v>4.8355998330000004E-2</c:v>
                </c:pt>
                <c:pt idx="2322">
                  <c:v>4.8376832430000009E-2</c:v>
                </c:pt>
                <c:pt idx="2323">
                  <c:v>4.8397666630000002E-2</c:v>
                </c:pt>
                <c:pt idx="2324">
                  <c:v>4.8418500730000008E-2</c:v>
                </c:pt>
                <c:pt idx="2325">
                  <c:v>4.8439334830000007E-2</c:v>
                </c:pt>
                <c:pt idx="2326">
                  <c:v>4.8460168930000005E-2</c:v>
                </c:pt>
                <c:pt idx="2327">
                  <c:v>4.8481003030000011E-2</c:v>
                </c:pt>
                <c:pt idx="2328">
                  <c:v>4.8501837230000004E-2</c:v>
                </c:pt>
                <c:pt idx="2329">
                  <c:v>4.852267133000001E-2</c:v>
                </c:pt>
                <c:pt idx="2330">
                  <c:v>4.8543505430000009E-2</c:v>
                </c:pt>
                <c:pt idx="2331">
                  <c:v>4.8564339530000014E-2</c:v>
                </c:pt>
                <c:pt idx="2332">
                  <c:v>4.8585173730000007E-2</c:v>
                </c:pt>
                <c:pt idx="2333">
                  <c:v>4.8606007830000013E-2</c:v>
                </c:pt>
                <c:pt idx="2334">
                  <c:v>4.8626841930000012E-2</c:v>
                </c:pt>
                <c:pt idx="2335">
                  <c:v>4.8647676029999982E-2</c:v>
                </c:pt>
                <c:pt idx="2336">
                  <c:v>4.8668510129999988E-2</c:v>
                </c:pt>
                <c:pt idx="2337">
                  <c:v>4.8689344330000009E-2</c:v>
                </c:pt>
                <c:pt idx="2338">
                  <c:v>4.8710178429999987E-2</c:v>
                </c:pt>
                <c:pt idx="2339">
                  <c:v>4.8731012529999986E-2</c:v>
                </c:pt>
                <c:pt idx="2340">
                  <c:v>4.8751846629999991E-2</c:v>
                </c:pt>
                <c:pt idx="2341">
                  <c:v>4.8772680830000012E-2</c:v>
                </c:pt>
                <c:pt idx="2342">
                  <c:v>4.879351492999999E-2</c:v>
                </c:pt>
                <c:pt idx="2343">
                  <c:v>4.8814349029999989E-2</c:v>
                </c:pt>
                <c:pt idx="2344">
                  <c:v>4.8835183129999987E-2</c:v>
                </c:pt>
                <c:pt idx="2345">
                  <c:v>4.8856017229999993E-2</c:v>
                </c:pt>
                <c:pt idx="2346">
                  <c:v>4.8876851429999986E-2</c:v>
                </c:pt>
                <c:pt idx="2347">
                  <c:v>4.8897685529999992E-2</c:v>
                </c:pt>
                <c:pt idx="2348">
                  <c:v>4.891851962999999E-2</c:v>
                </c:pt>
                <c:pt idx="2349">
                  <c:v>4.8939353729999996E-2</c:v>
                </c:pt>
                <c:pt idx="2350">
                  <c:v>4.8960187929999989E-2</c:v>
                </c:pt>
                <c:pt idx="2351">
                  <c:v>4.8981022029999995E-2</c:v>
                </c:pt>
                <c:pt idx="2352">
                  <c:v>4.9001856129999993E-2</c:v>
                </c:pt>
                <c:pt idx="2353">
                  <c:v>4.9022690229999992E-2</c:v>
                </c:pt>
                <c:pt idx="2354">
                  <c:v>4.9043524329999998E-2</c:v>
                </c:pt>
                <c:pt idx="2355">
                  <c:v>4.9064358529999991E-2</c:v>
                </c:pt>
                <c:pt idx="2356">
                  <c:v>4.9085192629999996E-2</c:v>
                </c:pt>
                <c:pt idx="2357">
                  <c:v>4.9106026729999995E-2</c:v>
                </c:pt>
                <c:pt idx="2358">
                  <c:v>4.9126860830000001E-2</c:v>
                </c:pt>
                <c:pt idx="2359">
                  <c:v>4.9147695029999994E-2</c:v>
                </c:pt>
                <c:pt idx="2360">
                  <c:v>4.9168529129999999E-2</c:v>
                </c:pt>
                <c:pt idx="2361">
                  <c:v>4.9189363229999998E-2</c:v>
                </c:pt>
                <c:pt idx="2362">
                  <c:v>4.9210197329999997E-2</c:v>
                </c:pt>
                <c:pt idx="2363">
                  <c:v>4.9231031529999997E-2</c:v>
                </c:pt>
                <c:pt idx="2364">
                  <c:v>4.9251865629999995E-2</c:v>
                </c:pt>
                <c:pt idx="2365">
                  <c:v>4.9272699730000001E-2</c:v>
                </c:pt>
                <c:pt idx="2366">
                  <c:v>4.929353383E-2</c:v>
                </c:pt>
                <c:pt idx="2367">
                  <c:v>4.9314367930000005E-2</c:v>
                </c:pt>
                <c:pt idx="2368">
                  <c:v>4.9335202129999998E-2</c:v>
                </c:pt>
                <c:pt idx="2369">
                  <c:v>4.9356036230000004E-2</c:v>
                </c:pt>
                <c:pt idx="2370">
                  <c:v>4.9376870330000003E-2</c:v>
                </c:pt>
                <c:pt idx="2371">
                  <c:v>4.9397704430000001E-2</c:v>
                </c:pt>
                <c:pt idx="2372">
                  <c:v>4.9418538630000002E-2</c:v>
                </c:pt>
                <c:pt idx="2373">
                  <c:v>4.943937273E-2</c:v>
                </c:pt>
                <c:pt idx="2374">
                  <c:v>4.9460206830000006E-2</c:v>
                </c:pt>
                <c:pt idx="2375">
                  <c:v>4.9481040930000005E-2</c:v>
                </c:pt>
                <c:pt idx="2376">
                  <c:v>4.950187503000001E-2</c:v>
                </c:pt>
                <c:pt idx="2377">
                  <c:v>4.9522709230000003E-2</c:v>
                </c:pt>
                <c:pt idx="2378">
                  <c:v>4.9543543330000009E-2</c:v>
                </c:pt>
                <c:pt idx="2379">
                  <c:v>4.9564377430000008E-2</c:v>
                </c:pt>
                <c:pt idx="2380">
                  <c:v>4.9585211530000006E-2</c:v>
                </c:pt>
                <c:pt idx="2381">
                  <c:v>4.9606045730000006E-2</c:v>
                </c:pt>
                <c:pt idx="2382">
                  <c:v>4.9626879830000005E-2</c:v>
                </c:pt>
                <c:pt idx="2383">
                  <c:v>4.9647713930000011E-2</c:v>
                </c:pt>
                <c:pt idx="2384">
                  <c:v>4.9668548030000009E-2</c:v>
                </c:pt>
                <c:pt idx="2385">
                  <c:v>4.9689382130000015E-2</c:v>
                </c:pt>
                <c:pt idx="2386">
                  <c:v>4.9710216330000008E-2</c:v>
                </c:pt>
                <c:pt idx="2387">
                  <c:v>4.9731050430000014E-2</c:v>
                </c:pt>
                <c:pt idx="2388">
                  <c:v>4.9751884530000012E-2</c:v>
                </c:pt>
                <c:pt idx="2389">
                  <c:v>4.9772718629999983E-2</c:v>
                </c:pt>
                <c:pt idx="2390">
                  <c:v>4.9793552830000011E-2</c:v>
                </c:pt>
                <c:pt idx="2391">
                  <c:v>4.981438693000001E-2</c:v>
                </c:pt>
                <c:pt idx="2392">
                  <c:v>4.9835221029999988E-2</c:v>
                </c:pt>
                <c:pt idx="2393">
                  <c:v>4.9856055129999986E-2</c:v>
                </c:pt>
                <c:pt idx="2394">
                  <c:v>4.9876889229999992E-2</c:v>
                </c:pt>
                <c:pt idx="2395">
                  <c:v>4.9897723429999985E-2</c:v>
                </c:pt>
                <c:pt idx="2396">
                  <c:v>4.9918557529999984E-2</c:v>
                </c:pt>
                <c:pt idx="2397">
                  <c:v>4.9939391629999989E-2</c:v>
                </c:pt>
                <c:pt idx="2398">
                  <c:v>4.9960225729999988E-2</c:v>
                </c:pt>
                <c:pt idx="2399">
                  <c:v>4.9981059929999988E-2</c:v>
                </c:pt>
                <c:pt idx="2400">
                  <c:v>5.0001894029999987E-2</c:v>
                </c:pt>
                <c:pt idx="2401">
                  <c:v>5.0022728129999992E-2</c:v>
                </c:pt>
                <c:pt idx="2402">
                  <c:v>5.0043562229999991E-2</c:v>
                </c:pt>
                <c:pt idx="2403">
                  <c:v>5.0064396429999991E-2</c:v>
                </c:pt>
                <c:pt idx="2404">
                  <c:v>5.008523052999999E-2</c:v>
                </c:pt>
                <c:pt idx="2405">
                  <c:v>5.0106064629999988E-2</c:v>
                </c:pt>
                <c:pt idx="2406">
                  <c:v>5.0126898729999994E-2</c:v>
                </c:pt>
                <c:pt idx="2407">
                  <c:v>5.0147732829999993E-2</c:v>
                </c:pt>
                <c:pt idx="2408">
                  <c:v>5.0168567029999993E-2</c:v>
                </c:pt>
                <c:pt idx="2409">
                  <c:v>5.0189401129999991E-2</c:v>
                </c:pt>
                <c:pt idx="2410">
                  <c:v>5.0210235229999997E-2</c:v>
                </c:pt>
                <c:pt idx="2411">
                  <c:v>5.0231069329999996E-2</c:v>
                </c:pt>
                <c:pt idx="2412">
                  <c:v>5.0251903529999996E-2</c:v>
                </c:pt>
                <c:pt idx="2413">
                  <c:v>5.0272737629999995E-2</c:v>
                </c:pt>
                <c:pt idx="2414">
                  <c:v>5.0293571729999993E-2</c:v>
                </c:pt>
                <c:pt idx="2415">
                  <c:v>5.0314405829999999E-2</c:v>
                </c:pt>
                <c:pt idx="2416">
                  <c:v>5.0335239929999998E-2</c:v>
                </c:pt>
                <c:pt idx="2417">
                  <c:v>5.0356074129999998E-2</c:v>
                </c:pt>
                <c:pt idx="2418">
                  <c:v>5.0376908229999996E-2</c:v>
                </c:pt>
                <c:pt idx="2419">
                  <c:v>5.0397742330000002E-2</c:v>
                </c:pt>
                <c:pt idx="2420">
                  <c:v>5.0418576430000001E-2</c:v>
                </c:pt>
                <c:pt idx="2421">
                  <c:v>5.0439410630000001E-2</c:v>
                </c:pt>
                <c:pt idx="2422">
                  <c:v>5.0460244729999999E-2</c:v>
                </c:pt>
                <c:pt idx="2423">
                  <c:v>5.0481078829999998E-2</c:v>
                </c:pt>
                <c:pt idx="2424">
                  <c:v>5.0501912930000004E-2</c:v>
                </c:pt>
                <c:pt idx="2425">
                  <c:v>5.0522747030000002E-2</c:v>
                </c:pt>
                <c:pt idx="2426">
                  <c:v>5.0543581230000002E-2</c:v>
                </c:pt>
                <c:pt idx="2427">
                  <c:v>5.0564415330000001E-2</c:v>
                </c:pt>
                <c:pt idx="2428">
                  <c:v>5.0585249430000007E-2</c:v>
                </c:pt>
                <c:pt idx="2429">
                  <c:v>5.0606083530000005E-2</c:v>
                </c:pt>
                <c:pt idx="2430">
                  <c:v>5.0626917730000005E-2</c:v>
                </c:pt>
                <c:pt idx="2431">
                  <c:v>5.0647751830000004E-2</c:v>
                </c:pt>
                <c:pt idx="2432">
                  <c:v>5.0668585930000003E-2</c:v>
                </c:pt>
                <c:pt idx="2433">
                  <c:v>5.0689420030000008E-2</c:v>
                </c:pt>
                <c:pt idx="2434">
                  <c:v>5.0710254130000007E-2</c:v>
                </c:pt>
                <c:pt idx="2435">
                  <c:v>5.0731088330000007E-2</c:v>
                </c:pt>
                <c:pt idx="2436">
                  <c:v>5.0751922430000006E-2</c:v>
                </c:pt>
                <c:pt idx="2437">
                  <c:v>5.0772756530000011E-2</c:v>
                </c:pt>
                <c:pt idx="2438">
                  <c:v>5.079359063000001E-2</c:v>
                </c:pt>
                <c:pt idx="2439">
                  <c:v>5.081442483000001E-2</c:v>
                </c:pt>
                <c:pt idx="2440">
                  <c:v>5.0835258930000009E-2</c:v>
                </c:pt>
                <c:pt idx="2441">
                  <c:v>5.0856093030000007E-2</c:v>
                </c:pt>
                <c:pt idx="2442">
                  <c:v>5.0876927130000013E-2</c:v>
                </c:pt>
                <c:pt idx="2443">
                  <c:v>5.0897761330000006E-2</c:v>
                </c:pt>
                <c:pt idx="2444">
                  <c:v>5.0918595430000012E-2</c:v>
                </c:pt>
                <c:pt idx="2445">
                  <c:v>5.0939429530000011E-2</c:v>
                </c:pt>
                <c:pt idx="2446">
                  <c:v>5.0960263629999988E-2</c:v>
                </c:pt>
                <c:pt idx="2447">
                  <c:v>5.0981097729999987E-2</c:v>
                </c:pt>
                <c:pt idx="2448">
                  <c:v>5.1001931930000015E-2</c:v>
                </c:pt>
                <c:pt idx="2449">
                  <c:v>5.1022766029999986E-2</c:v>
                </c:pt>
                <c:pt idx="2450">
                  <c:v>5.1043600129999984E-2</c:v>
                </c:pt>
                <c:pt idx="2451">
                  <c:v>5.106443422999999E-2</c:v>
                </c:pt>
                <c:pt idx="2452">
                  <c:v>5.1085268429999983E-2</c:v>
                </c:pt>
                <c:pt idx="2453">
                  <c:v>5.1106102529999989E-2</c:v>
                </c:pt>
                <c:pt idx="2454">
                  <c:v>5.1126936629999988E-2</c:v>
                </c:pt>
                <c:pt idx="2455">
                  <c:v>5.1147770729999993E-2</c:v>
                </c:pt>
                <c:pt idx="2456">
                  <c:v>5.1168604829999992E-2</c:v>
                </c:pt>
                <c:pt idx="2457">
                  <c:v>5.1189439029999992E-2</c:v>
                </c:pt>
                <c:pt idx="2458">
                  <c:v>5.1210273129999991E-2</c:v>
                </c:pt>
                <c:pt idx="2459">
                  <c:v>5.1231107229999989E-2</c:v>
                </c:pt>
                <c:pt idx="2460">
                  <c:v>5.1251941329999995E-2</c:v>
                </c:pt>
                <c:pt idx="2461">
                  <c:v>5.1272775529999988E-2</c:v>
                </c:pt>
                <c:pt idx="2462">
                  <c:v>5.1293609629999994E-2</c:v>
                </c:pt>
                <c:pt idx="2463">
                  <c:v>5.1314443729999992E-2</c:v>
                </c:pt>
                <c:pt idx="2464">
                  <c:v>5.1335277829999998E-2</c:v>
                </c:pt>
                <c:pt idx="2465">
                  <c:v>5.1356111929999997E-2</c:v>
                </c:pt>
                <c:pt idx="2466">
                  <c:v>5.1376946129999997E-2</c:v>
                </c:pt>
                <c:pt idx="2467">
                  <c:v>5.1397780229999995E-2</c:v>
                </c:pt>
                <c:pt idx="2468">
                  <c:v>5.1418614329999994E-2</c:v>
                </c:pt>
                <c:pt idx="2469">
                  <c:v>5.143944843E-2</c:v>
                </c:pt>
                <c:pt idx="2470">
                  <c:v>5.1460282629999993E-2</c:v>
                </c:pt>
                <c:pt idx="2471">
                  <c:v>5.1481116729999998E-2</c:v>
                </c:pt>
                <c:pt idx="2472">
                  <c:v>5.1501950829999997E-2</c:v>
                </c:pt>
                <c:pt idx="2473">
                  <c:v>5.1522784930000003E-2</c:v>
                </c:pt>
                <c:pt idx="2474">
                  <c:v>5.1543619030000001E-2</c:v>
                </c:pt>
                <c:pt idx="2475">
                  <c:v>5.1564453230000001E-2</c:v>
                </c:pt>
                <c:pt idx="2476">
                  <c:v>5.158528733E-2</c:v>
                </c:pt>
                <c:pt idx="2477">
                  <c:v>5.1606121429999999E-2</c:v>
                </c:pt>
                <c:pt idx="2478">
                  <c:v>5.1626955530000004E-2</c:v>
                </c:pt>
                <c:pt idx="2479">
                  <c:v>5.1647789729999997E-2</c:v>
                </c:pt>
                <c:pt idx="2480">
                  <c:v>5.1668623830000003E-2</c:v>
                </c:pt>
                <c:pt idx="2481">
                  <c:v>5.1689457930000002E-2</c:v>
                </c:pt>
                <c:pt idx="2482">
                  <c:v>5.1710292030000007E-2</c:v>
                </c:pt>
                <c:pt idx="2483">
                  <c:v>5.173112623E-2</c:v>
                </c:pt>
                <c:pt idx="2484">
                  <c:v>5.1751960330000006E-2</c:v>
                </c:pt>
                <c:pt idx="2485">
                  <c:v>5.1772794430000005E-2</c:v>
                </c:pt>
                <c:pt idx="2486">
                  <c:v>5.1793628530000003E-2</c:v>
                </c:pt>
                <c:pt idx="2487">
                  <c:v>5.1814462630000009E-2</c:v>
                </c:pt>
                <c:pt idx="2488">
                  <c:v>5.1835296830000002E-2</c:v>
                </c:pt>
                <c:pt idx="2489">
                  <c:v>5.1856130930000008E-2</c:v>
                </c:pt>
                <c:pt idx="2490">
                  <c:v>5.1876965030000007E-2</c:v>
                </c:pt>
                <c:pt idx="2491">
                  <c:v>5.1897799130000012E-2</c:v>
                </c:pt>
                <c:pt idx="2492">
                  <c:v>5.1918633330000005E-2</c:v>
                </c:pt>
                <c:pt idx="2493">
                  <c:v>5.1939467430000011E-2</c:v>
                </c:pt>
                <c:pt idx="2494">
                  <c:v>5.196030153000001E-2</c:v>
                </c:pt>
                <c:pt idx="2495">
                  <c:v>5.1981135630000008E-2</c:v>
                </c:pt>
                <c:pt idx="2496">
                  <c:v>5.2001969729999986E-2</c:v>
                </c:pt>
                <c:pt idx="2497">
                  <c:v>5.2022803930000007E-2</c:v>
                </c:pt>
                <c:pt idx="2498">
                  <c:v>5.2043638030000013E-2</c:v>
                </c:pt>
                <c:pt idx="2499">
                  <c:v>5.2064472130000011E-2</c:v>
                </c:pt>
                <c:pt idx="2500">
                  <c:v>5.2085306229999989E-2</c:v>
                </c:pt>
                <c:pt idx="2501">
                  <c:v>5.210614043000001E-2</c:v>
                </c:pt>
                <c:pt idx="2502">
                  <c:v>5.2126974530000016E-2</c:v>
                </c:pt>
                <c:pt idx="2503">
                  <c:v>5.2147808629999987E-2</c:v>
                </c:pt>
                <c:pt idx="2504">
                  <c:v>5.2168642729999985E-2</c:v>
                </c:pt>
                <c:pt idx="2505">
                  <c:v>5.2189476829999991E-2</c:v>
                </c:pt>
                <c:pt idx="2506">
                  <c:v>5.2210311029999984E-2</c:v>
                </c:pt>
                <c:pt idx="2507">
                  <c:v>5.223114512999999E-2</c:v>
                </c:pt>
                <c:pt idx="2508">
                  <c:v>5.2251979229999988E-2</c:v>
                </c:pt>
                <c:pt idx="2509">
                  <c:v>5.2272813329999994E-2</c:v>
                </c:pt>
                <c:pt idx="2510">
                  <c:v>5.2293647529999987E-2</c:v>
                </c:pt>
                <c:pt idx="2511">
                  <c:v>5.2314481629999986E-2</c:v>
                </c:pt>
                <c:pt idx="2512">
                  <c:v>5.2335315729999991E-2</c:v>
                </c:pt>
                <c:pt idx="2513">
                  <c:v>5.235614982999999E-2</c:v>
                </c:pt>
                <c:pt idx="2514">
                  <c:v>5.2376983929999996E-2</c:v>
                </c:pt>
                <c:pt idx="2515">
                  <c:v>5.2397818129999989E-2</c:v>
                </c:pt>
                <c:pt idx="2516">
                  <c:v>5.2418652229999994E-2</c:v>
                </c:pt>
                <c:pt idx="2517">
                  <c:v>5.2439486329999993E-2</c:v>
                </c:pt>
                <c:pt idx="2518">
                  <c:v>5.2460320429999999E-2</c:v>
                </c:pt>
                <c:pt idx="2519">
                  <c:v>5.2481154629999992E-2</c:v>
                </c:pt>
                <c:pt idx="2520">
                  <c:v>5.250198872999999E-2</c:v>
                </c:pt>
                <c:pt idx="2521">
                  <c:v>5.2522822829999996E-2</c:v>
                </c:pt>
                <c:pt idx="2522">
                  <c:v>5.2543656929999995E-2</c:v>
                </c:pt>
                <c:pt idx="2523">
                  <c:v>5.2564491129999995E-2</c:v>
                </c:pt>
                <c:pt idx="2524">
                  <c:v>5.2585325229999993E-2</c:v>
                </c:pt>
                <c:pt idx="2525">
                  <c:v>5.2606159329999999E-2</c:v>
                </c:pt>
                <c:pt idx="2526">
                  <c:v>5.2626993429999998E-2</c:v>
                </c:pt>
                <c:pt idx="2527">
                  <c:v>5.2647827530000003E-2</c:v>
                </c:pt>
                <c:pt idx="2528">
                  <c:v>5.2668661729999997E-2</c:v>
                </c:pt>
                <c:pt idx="2529">
                  <c:v>5.2689495829999995E-2</c:v>
                </c:pt>
                <c:pt idx="2530">
                  <c:v>5.2710329930000001E-2</c:v>
                </c:pt>
                <c:pt idx="2531">
                  <c:v>5.273116403E-2</c:v>
                </c:pt>
                <c:pt idx="2532">
                  <c:v>5.275199823E-2</c:v>
                </c:pt>
                <c:pt idx="2533">
                  <c:v>5.2772832329999998E-2</c:v>
                </c:pt>
                <c:pt idx="2534">
                  <c:v>5.2793666430000004E-2</c:v>
                </c:pt>
                <c:pt idx="2535">
                  <c:v>5.2814500530000003E-2</c:v>
                </c:pt>
                <c:pt idx="2536">
                  <c:v>5.2835334630000008E-2</c:v>
                </c:pt>
                <c:pt idx="2537">
                  <c:v>5.2856168830000001E-2</c:v>
                </c:pt>
                <c:pt idx="2538">
                  <c:v>5.287700293E-2</c:v>
                </c:pt>
                <c:pt idx="2539">
                  <c:v>5.2897837030000006E-2</c:v>
                </c:pt>
                <c:pt idx="2540">
                  <c:v>5.2918671130000004E-2</c:v>
                </c:pt>
                <c:pt idx="2541">
                  <c:v>5.2939505330000004E-2</c:v>
                </c:pt>
                <c:pt idx="2542">
                  <c:v>5.2960339430000003E-2</c:v>
                </c:pt>
                <c:pt idx="2543">
                  <c:v>5.2981173530000009E-2</c:v>
                </c:pt>
                <c:pt idx="2544">
                  <c:v>5.3002007630000007E-2</c:v>
                </c:pt>
                <c:pt idx="2545">
                  <c:v>5.3022841730000013E-2</c:v>
                </c:pt>
                <c:pt idx="2546">
                  <c:v>5.3043675930000006E-2</c:v>
                </c:pt>
                <c:pt idx="2547">
                  <c:v>5.3064510030000005E-2</c:v>
                </c:pt>
                <c:pt idx="2548">
                  <c:v>5.308534413000001E-2</c:v>
                </c:pt>
                <c:pt idx="2549">
                  <c:v>5.3106178230000009E-2</c:v>
                </c:pt>
                <c:pt idx="2550">
                  <c:v>5.3127012430000009E-2</c:v>
                </c:pt>
                <c:pt idx="2551">
                  <c:v>5.3147846530000008E-2</c:v>
                </c:pt>
                <c:pt idx="2552">
                  <c:v>5.3168680630000013E-2</c:v>
                </c:pt>
                <c:pt idx="2553">
                  <c:v>5.3189514729999984E-2</c:v>
                </c:pt>
                <c:pt idx="2554">
                  <c:v>5.321034882999999E-2</c:v>
                </c:pt>
                <c:pt idx="2555">
                  <c:v>5.3231183030000011E-2</c:v>
                </c:pt>
                <c:pt idx="2556">
                  <c:v>5.3252017130000009E-2</c:v>
                </c:pt>
                <c:pt idx="2557">
                  <c:v>5.3272851229999987E-2</c:v>
                </c:pt>
                <c:pt idx="2558">
                  <c:v>5.3293685329999986E-2</c:v>
                </c:pt>
                <c:pt idx="2559">
                  <c:v>5.3314519530000014E-2</c:v>
                </c:pt>
                <c:pt idx="2560">
                  <c:v>5.3335353629999985E-2</c:v>
                </c:pt>
                <c:pt idx="2561">
                  <c:v>5.335618772999999E-2</c:v>
                </c:pt>
                <c:pt idx="2562">
                  <c:v>5.3377021829999989E-2</c:v>
                </c:pt>
                <c:pt idx="2563">
                  <c:v>5.3397856029999982E-2</c:v>
                </c:pt>
                <c:pt idx="2564">
                  <c:v>5.3418690129999988E-2</c:v>
                </c:pt>
                <c:pt idx="2565">
                  <c:v>5.3439524229999986E-2</c:v>
                </c:pt>
                <c:pt idx="2566">
                  <c:v>5.3460358329999992E-2</c:v>
                </c:pt>
                <c:pt idx="2567">
                  <c:v>5.3481192429999991E-2</c:v>
                </c:pt>
                <c:pt idx="2568">
                  <c:v>5.3502026629999991E-2</c:v>
                </c:pt>
                <c:pt idx="2569">
                  <c:v>5.352286072999999E-2</c:v>
                </c:pt>
                <c:pt idx="2570">
                  <c:v>5.3543694829999995E-2</c:v>
                </c:pt>
                <c:pt idx="2571">
                  <c:v>5.3564528929999994E-2</c:v>
                </c:pt>
                <c:pt idx="2572">
                  <c:v>5.3585363129999994E-2</c:v>
                </c:pt>
                <c:pt idx="2573">
                  <c:v>5.3606197229999993E-2</c:v>
                </c:pt>
                <c:pt idx="2574">
                  <c:v>5.3627031329999991E-2</c:v>
                </c:pt>
                <c:pt idx="2575">
                  <c:v>5.3647865429999997E-2</c:v>
                </c:pt>
                <c:pt idx="2576">
                  <c:v>5.3668699529999996E-2</c:v>
                </c:pt>
                <c:pt idx="2577">
                  <c:v>5.3689533729999996E-2</c:v>
                </c:pt>
                <c:pt idx="2578">
                  <c:v>5.3710367829999994E-2</c:v>
                </c:pt>
                <c:pt idx="2579">
                  <c:v>5.373120193E-2</c:v>
                </c:pt>
                <c:pt idx="2580">
                  <c:v>5.3752036029999999E-2</c:v>
                </c:pt>
                <c:pt idx="2581">
                  <c:v>5.3772870229999999E-2</c:v>
                </c:pt>
                <c:pt idx="2582">
                  <c:v>5.3793704329999997E-2</c:v>
                </c:pt>
                <c:pt idx="2583">
                  <c:v>5.3814538429999996E-2</c:v>
                </c:pt>
                <c:pt idx="2584">
                  <c:v>5.3835372530000002E-2</c:v>
                </c:pt>
                <c:pt idx="2585">
                  <c:v>5.385620663E-2</c:v>
                </c:pt>
                <c:pt idx="2586">
                  <c:v>5.387704083E-2</c:v>
                </c:pt>
                <c:pt idx="2587">
                  <c:v>5.3897874929999999E-2</c:v>
                </c:pt>
                <c:pt idx="2588">
                  <c:v>5.3918709030000005E-2</c:v>
                </c:pt>
                <c:pt idx="2589">
                  <c:v>5.3939543130000003E-2</c:v>
                </c:pt>
                <c:pt idx="2590">
                  <c:v>5.3960377330000003E-2</c:v>
                </c:pt>
                <c:pt idx="2591">
                  <c:v>5.3981211430000002E-2</c:v>
                </c:pt>
                <c:pt idx="2592">
                  <c:v>5.4002045530000001E-2</c:v>
                </c:pt>
                <c:pt idx="2593">
                  <c:v>5.4022879630000006E-2</c:v>
                </c:pt>
                <c:pt idx="2594">
                  <c:v>5.4043713730000005E-2</c:v>
                </c:pt>
                <c:pt idx="2595">
                  <c:v>5.4064547930000005E-2</c:v>
                </c:pt>
                <c:pt idx="2596">
                  <c:v>5.4085382030000004E-2</c:v>
                </c:pt>
                <c:pt idx="2597">
                  <c:v>5.4106216130000009E-2</c:v>
                </c:pt>
                <c:pt idx="2598">
                  <c:v>5.4127050230000008E-2</c:v>
                </c:pt>
                <c:pt idx="2599">
                  <c:v>5.4147884430000008E-2</c:v>
                </c:pt>
                <c:pt idx="2600">
                  <c:v>5.4168718530000007E-2</c:v>
                </c:pt>
                <c:pt idx="2601">
                  <c:v>5.4189552630000005E-2</c:v>
                </c:pt>
                <c:pt idx="2602">
                  <c:v>5.4210386730000011E-2</c:v>
                </c:pt>
                <c:pt idx="2603">
                  <c:v>5.4231220930000004E-2</c:v>
                </c:pt>
                <c:pt idx="2604">
                  <c:v>5.425205503000001E-2</c:v>
                </c:pt>
                <c:pt idx="2605">
                  <c:v>5.4272889130000009E-2</c:v>
                </c:pt>
                <c:pt idx="2606">
                  <c:v>5.4293723230000014E-2</c:v>
                </c:pt>
                <c:pt idx="2607">
                  <c:v>5.4314557329999985E-2</c:v>
                </c:pt>
                <c:pt idx="2608">
                  <c:v>5.4335391530000013E-2</c:v>
                </c:pt>
                <c:pt idx="2609">
                  <c:v>5.4356225630000012E-2</c:v>
                </c:pt>
                <c:pt idx="2610">
                  <c:v>5.4377059729999982E-2</c:v>
                </c:pt>
                <c:pt idx="2611">
                  <c:v>5.4397893829999988E-2</c:v>
                </c:pt>
                <c:pt idx="2612">
                  <c:v>5.4418728030000009E-2</c:v>
                </c:pt>
                <c:pt idx="2613">
                  <c:v>5.4439562130000015E-2</c:v>
                </c:pt>
                <c:pt idx="2614">
                  <c:v>5.4460396229999986E-2</c:v>
                </c:pt>
                <c:pt idx="2615">
                  <c:v>5.4481230329999991E-2</c:v>
                </c:pt>
                <c:pt idx="2616">
                  <c:v>5.450206442999999E-2</c:v>
                </c:pt>
                <c:pt idx="2617">
                  <c:v>5.4522898629999983E-2</c:v>
                </c:pt>
                <c:pt idx="2618">
                  <c:v>5.4543732729999989E-2</c:v>
                </c:pt>
                <c:pt idx="2619">
                  <c:v>5.4564566829999987E-2</c:v>
                </c:pt>
                <c:pt idx="2620">
                  <c:v>5.4585400929999993E-2</c:v>
                </c:pt>
                <c:pt idx="2621">
                  <c:v>5.4606235129999986E-2</c:v>
                </c:pt>
                <c:pt idx="2622">
                  <c:v>5.4627069229999992E-2</c:v>
                </c:pt>
                <c:pt idx="2623">
                  <c:v>5.464790332999999E-2</c:v>
                </c:pt>
                <c:pt idx="2624">
                  <c:v>5.4668737429999996E-2</c:v>
                </c:pt>
                <c:pt idx="2625">
                  <c:v>5.4689571529999995E-2</c:v>
                </c:pt>
                <c:pt idx="2626">
                  <c:v>5.4710405729999988E-2</c:v>
                </c:pt>
                <c:pt idx="2627">
                  <c:v>5.4731239829999993E-2</c:v>
                </c:pt>
                <c:pt idx="2628">
                  <c:v>5.4752073929999992E-2</c:v>
                </c:pt>
                <c:pt idx="2629">
                  <c:v>5.4772908029999998E-2</c:v>
                </c:pt>
                <c:pt idx="2630">
                  <c:v>5.4793742229999991E-2</c:v>
                </c:pt>
                <c:pt idx="2631">
                  <c:v>5.4814576329999996E-2</c:v>
                </c:pt>
                <c:pt idx="2632">
                  <c:v>5.4835410429999995E-2</c:v>
                </c:pt>
                <c:pt idx="2633">
                  <c:v>5.4856244530000001E-2</c:v>
                </c:pt>
                <c:pt idx="2634">
                  <c:v>5.4877078729999994E-2</c:v>
                </c:pt>
                <c:pt idx="2635">
                  <c:v>5.4897912829999992E-2</c:v>
                </c:pt>
                <c:pt idx="2636">
                  <c:v>5.4918746929999998E-2</c:v>
                </c:pt>
                <c:pt idx="2637">
                  <c:v>5.4939581029999997E-2</c:v>
                </c:pt>
                <c:pt idx="2638">
                  <c:v>5.4960415130000002E-2</c:v>
                </c:pt>
                <c:pt idx="2639">
                  <c:v>5.4981249329999995E-2</c:v>
                </c:pt>
                <c:pt idx="2640">
                  <c:v>5.5002083430000001E-2</c:v>
                </c:pt>
                <c:pt idx="2641">
                  <c:v>5.502291753E-2</c:v>
                </c:pt>
                <c:pt idx="2642">
                  <c:v>5.5043751630000005E-2</c:v>
                </c:pt>
                <c:pt idx="2643">
                  <c:v>5.5064585829999999E-2</c:v>
                </c:pt>
                <c:pt idx="2644">
                  <c:v>5.5085419929999997E-2</c:v>
                </c:pt>
                <c:pt idx="2645">
                  <c:v>5.5106254030000003E-2</c:v>
                </c:pt>
                <c:pt idx="2646">
                  <c:v>5.5127088130000002E-2</c:v>
                </c:pt>
                <c:pt idx="2647">
                  <c:v>5.5147922230000007E-2</c:v>
                </c:pt>
                <c:pt idx="2648">
                  <c:v>5.516875643E-2</c:v>
                </c:pt>
                <c:pt idx="2649">
                  <c:v>5.5189590530000006E-2</c:v>
                </c:pt>
                <c:pt idx="2650">
                  <c:v>5.5210424630000005E-2</c:v>
                </c:pt>
                <c:pt idx="2651">
                  <c:v>5.523125873000001E-2</c:v>
                </c:pt>
                <c:pt idx="2652">
                  <c:v>5.5252092930000003E-2</c:v>
                </c:pt>
                <c:pt idx="2653">
                  <c:v>5.5272927030000002E-2</c:v>
                </c:pt>
                <c:pt idx="2654">
                  <c:v>5.5293761130000008E-2</c:v>
                </c:pt>
                <c:pt idx="2655">
                  <c:v>5.5314595230000006E-2</c:v>
                </c:pt>
                <c:pt idx="2656">
                  <c:v>5.5335429330000012E-2</c:v>
                </c:pt>
                <c:pt idx="2657">
                  <c:v>5.5356263530000005E-2</c:v>
                </c:pt>
                <c:pt idx="2658">
                  <c:v>5.5377097630000011E-2</c:v>
                </c:pt>
                <c:pt idx="2659">
                  <c:v>5.5397931730000009E-2</c:v>
                </c:pt>
                <c:pt idx="2660">
                  <c:v>5.5418765830000015E-2</c:v>
                </c:pt>
                <c:pt idx="2661">
                  <c:v>5.5439600030000008E-2</c:v>
                </c:pt>
                <c:pt idx="2662">
                  <c:v>5.5460434130000007E-2</c:v>
                </c:pt>
                <c:pt idx="2663">
                  <c:v>5.5481268230000012E-2</c:v>
                </c:pt>
                <c:pt idx="2664">
                  <c:v>5.5502102329999983E-2</c:v>
                </c:pt>
                <c:pt idx="2665">
                  <c:v>5.5522936429999989E-2</c:v>
                </c:pt>
                <c:pt idx="2666">
                  <c:v>5.554377063000001E-2</c:v>
                </c:pt>
                <c:pt idx="2667">
                  <c:v>5.5564604729999988E-2</c:v>
                </c:pt>
                <c:pt idx="2668">
                  <c:v>5.5585438829999986E-2</c:v>
                </c:pt>
                <c:pt idx="2669">
                  <c:v>5.5606272929999992E-2</c:v>
                </c:pt>
                <c:pt idx="2670">
                  <c:v>5.5627107130000013E-2</c:v>
                </c:pt>
                <c:pt idx="2671">
                  <c:v>5.5647941229999984E-2</c:v>
                </c:pt>
                <c:pt idx="2672">
                  <c:v>5.5668775329999989E-2</c:v>
                </c:pt>
                <c:pt idx="2673">
                  <c:v>5.5689609429999988E-2</c:v>
                </c:pt>
                <c:pt idx="2674">
                  <c:v>5.5710443629999988E-2</c:v>
                </c:pt>
                <c:pt idx="2675">
                  <c:v>5.5731277729999987E-2</c:v>
                </c:pt>
                <c:pt idx="2676">
                  <c:v>5.5752111829999992E-2</c:v>
                </c:pt>
                <c:pt idx="2677">
                  <c:v>5.5772945929999991E-2</c:v>
                </c:pt>
                <c:pt idx="2678">
                  <c:v>5.5793780029999997E-2</c:v>
                </c:pt>
                <c:pt idx="2679">
                  <c:v>5.581461422999999E-2</c:v>
                </c:pt>
                <c:pt idx="2680">
                  <c:v>5.5835448329999988E-2</c:v>
                </c:pt>
                <c:pt idx="2681">
                  <c:v>5.5856282429999994E-2</c:v>
                </c:pt>
                <c:pt idx="2682">
                  <c:v>5.5877116529999993E-2</c:v>
                </c:pt>
                <c:pt idx="2683">
                  <c:v>5.5897950729999993E-2</c:v>
                </c:pt>
                <c:pt idx="2684">
                  <c:v>5.5918784829999992E-2</c:v>
                </c:pt>
                <c:pt idx="2685">
                  <c:v>5.5939618929999997E-2</c:v>
                </c:pt>
                <c:pt idx="2686">
                  <c:v>5.5960453029999996E-2</c:v>
                </c:pt>
                <c:pt idx="2687">
                  <c:v>5.5981287130000001E-2</c:v>
                </c:pt>
                <c:pt idx="2688">
                  <c:v>5.6002121329999995E-2</c:v>
                </c:pt>
                <c:pt idx="2689">
                  <c:v>5.6022955429999993E-2</c:v>
                </c:pt>
                <c:pt idx="2690">
                  <c:v>5.6043789529999999E-2</c:v>
                </c:pt>
                <c:pt idx="2691">
                  <c:v>5.6064623629999998E-2</c:v>
                </c:pt>
                <c:pt idx="2692">
                  <c:v>5.6085457829999998E-2</c:v>
                </c:pt>
                <c:pt idx="2693">
                  <c:v>5.6106291929999996E-2</c:v>
                </c:pt>
                <c:pt idx="2694">
                  <c:v>5.6127126030000002E-2</c:v>
                </c:pt>
                <c:pt idx="2695">
                  <c:v>5.6147960130000001E-2</c:v>
                </c:pt>
                <c:pt idx="2696">
                  <c:v>5.6168794230000006E-2</c:v>
                </c:pt>
                <c:pt idx="2697">
                  <c:v>5.6189628429999999E-2</c:v>
                </c:pt>
                <c:pt idx="2698">
                  <c:v>5.6210462529999998E-2</c:v>
                </c:pt>
                <c:pt idx="2699">
                  <c:v>5.6231296630000004E-2</c:v>
                </c:pt>
                <c:pt idx="2700">
                  <c:v>5.6252130730000002E-2</c:v>
                </c:pt>
                <c:pt idx="2701">
                  <c:v>5.6272964930000002E-2</c:v>
                </c:pt>
                <c:pt idx="2702">
                  <c:v>5.6293799030000001E-2</c:v>
                </c:pt>
                <c:pt idx="2703">
                  <c:v>5.6314633130000007E-2</c:v>
                </c:pt>
                <c:pt idx="2704">
                  <c:v>5.6335467230000005E-2</c:v>
                </c:pt>
                <c:pt idx="2705">
                  <c:v>5.6356301330000011E-2</c:v>
                </c:pt>
                <c:pt idx="2706">
                  <c:v>5.6377135530000004E-2</c:v>
                </c:pt>
                <c:pt idx="2707">
                  <c:v>5.6397969630000003E-2</c:v>
                </c:pt>
                <c:pt idx="2708">
                  <c:v>5.6418803730000008E-2</c:v>
                </c:pt>
                <c:pt idx="2709">
                  <c:v>5.6439637830000007E-2</c:v>
                </c:pt>
                <c:pt idx="2710">
                  <c:v>5.6460472030000007E-2</c:v>
                </c:pt>
                <c:pt idx="2711">
                  <c:v>5.6481306130000006E-2</c:v>
                </c:pt>
                <c:pt idx="2712">
                  <c:v>5.6502140230000011E-2</c:v>
                </c:pt>
                <c:pt idx="2713">
                  <c:v>5.652297433000001E-2</c:v>
                </c:pt>
                <c:pt idx="2714">
                  <c:v>5.654380853000001E-2</c:v>
                </c:pt>
                <c:pt idx="2715">
                  <c:v>5.6564642630000009E-2</c:v>
                </c:pt>
                <c:pt idx="2716">
                  <c:v>5.6585476730000007E-2</c:v>
                </c:pt>
                <c:pt idx="2717">
                  <c:v>5.6606310830000013E-2</c:v>
                </c:pt>
                <c:pt idx="2718">
                  <c:v>5.6627144929999984E-2</c:v>
                </c:pt>
                <c:pt idx="2719">
                  <c:v>5.6647979130000012E-2</c:v>
                </c:pt>
                <c:pt idx="2720">
                  <c:v>5.6668813230000011E-2</c:v>
                </c:pt>
                <c:pt idx="2721">
                  <c:v>5.6689647329999988E-2</c:v>
                </c:pt>
                <c:pt idx="2722">
                  <c:v>5.6710481429999987E-2</c:v>
                </c:pt>
                <c:pt idx="2723">
                  <c:v>5.6731315630000015E-2</c:v>
                </c:pt>
                <c:pt idx="2724">
                  <c:v>5.6752149729999986E-2</c:v>
                </c:pt>
                <c:pt idx="2725">
                  <c:v>5.6772983829999984E-2</c:v>
                </c:pt>
                <c:pt idx="2726">
                  <c:v>5.679381792999999E-2</c:v>
                </c:pt>
                <c:pt idx="2727">
                  <c:v>5.6814652029999989E-2</c:v>
                </c:pt>
                <c:pt idx="2728">
                  <c:v>5.6835486229999989E-2</c:v>
                </c:pt>
                <c:pt idx="2729">
                  <c:v>5.6856320329999988E-2</c:v>
                </c:pt>
                <c:pt idx="2730">
                  <c:v>5.6877154429999993E-2</c:v>
                </c:pt>
                <c:pt idx="2731">
                  <c:v>5.6897988529999992E-2</c:v>
                </c:pt>
                <c:pt idx="2732">
                  <c:v>5.6918822729999985E-2</c:v>
                </c:pt>
                <c:pt idx="2733">
                  <c:v>5.6939656829999991E-2</c:v>
                </c:pt>
                <c:pt idx="2734">
                  <c:v>5.6960490929999989E-2</c:v>
                </c:pt>
                <c:pt idx="2735">
                  <c:v>5.6981325029999995E-2</c:v>
                </c:pt>
                <c:pt idx="2736">
                  <c:v>5.7002159129999994E-2</c:v>
                </c:pt>
                <c:pt idx="2737">
                  <c:v>5.7022993329999994E-2</c:v>
                </c:pt>
                <c:pt idx="2738">
                  <c:v>5.7043827429999992E-2</c:v>
                </c:pt>
                <c:pt idx="2739">
                  <c:v>5.7064661529999998E-2</c:v>
                </c:pt>
                <c:pt idx="2740">
                  <c:v>5.7085495629999997E-2</c:v>
                </c:pt>
                <c:pt idx="2741">
                  <c:v>5.710632982999999E-2</c:v>
                </c:pt>
                <c:pt idx="2742">
                  <c:v>5.7127163929999995E-2</c:v>
                </c:pt>
                <c:pt idx="2743">
                  <c:v>5.7147998029999994E-2</c:v>
                </c:pt>
                <c:pt idx="2744">
                  <c:v>5.716883213E-2</c:v>
                </c:pt>
                <c:pt idx="2745">
                  <c:v>5.7189666229999998E-2</c:v>
                </c:pt>
                <c:pt idx="2746">
                  <c:v>5.7210500429999998E-2</c:v>
                </c:pt>
                <c:pt idx="2747">
                  <c:v>5.7231334529999997E-2</c:v>
                </c:pt>
                <c:pt idx="2748">
                  <c:v>5.7252168630000003E-2</c:v>
                </c:pt>
                <c:pt idx="2749">
                  <c:v>5.7273002730000001E-2</c:v>
                </c:pt>
                <c:pt idx="2750">
                  <c:v>5.7293836929999994E-2</c:v>
                </c:pt>
                <c:pt idx="2751">
                  <c:v>5.731467103E-2</c:v>
                </c:pt>
                <c:pt idx="2752">
                  <c:v>5.7335505129999999E-2</c:v>
                </c:pt>
                <c:pt idx="2753">
                  <c:v>5.7356339230000004E-2</c:v>
                </c:pt>
                <c:pt idx="2754">
                  <c:v>5.7377173429999997E-2</c:v>
                </c:pt>
                <c:pt idx="2755">
                  <c:v>5.7398007530000003E-2</c:v>
                </c:pt>
                <c:pt idx="2756">
                  <c:v>5.7418841630000002E-2</c:v>
                </c:pt>
                <c:pt idx="2757">
                  <c:v>5.7439675730000007E-2</c:v>
                </c:pt>
                <c:pt idx="2758">
                  <c:v>5.7460509830000006E-2</c:v>
                </c:pt>
                <c:pt idx="2759">
                  <c:v>5.7481344029999999E-2</c:v>
                </c:pt>
                <c:pt idx="2760">
                  <c:v>5.7502178130000005E-2</c:v>
                </c:pt>
                <c:pt idx="2761">
                  <c:v>5.7523012230000004E-2</c:v>
                </c:pt>
                <c:pt idx="2762">
                  <c:v>5.7543846330000009E-2</c:v>
                </c:pt>
                <c:pt idx="2763">
                  <c:v>5.7564680530000002E-2</c:v>
                </c:pt>
                <c:pt idx="2764">
                  <c:v>5.7585514630000008E-2</c:v>
                </c:pt>
                <c:pt idx="2765">
                  <c:v>5.7606348730000007E-2</c:v>
                </c:pt>
                <c:pt idx="2766">
                  <c:v>5.7627182830000012E-2</c:v>
                </c:pt>
                <c:pt idx="2767">
                  <c:v>5.7648016930000011E-2</c:v>
                </c:pt>
                <c:pt idx="2768">
                  <c:v>5.7668851130000004E-2</c:v>
                </c:pt>
                <c:pt idx="2769">
                  <c:v>5.768968523000001E-2</c:v>
                </c:pt>
                <c:pt idx="2770">
                  <c:v>5.7710519330000008E-2</c:v>
                </c:pt>
                <c:pt idx="2771">
                  <c:v>5.7731353430000014E-2</c:v>
                </c:pt>
                <c:pt idx="2772">
                  <c:v>5.7752187630000007E-2</c:v>
                </c:pt>
                <c:pt idx="2773">
                  <c:v>5.7773021730000013E-2</c:v>
                </c:pt>
                <c:pt idx="2774">
                  <c:v>5.7793855830000011E-2</c:v>
                </c:pt>
                <c:pt idx="2775">
                  <c:v>5.7814689929999989E-2</c:v>
                </c:pt>
                <c:pt idx="2776">
                  <c:v>5.7835524029999988E-2</c:v>
                </c:pt>
                <c:pt idx="2777">
                  <c:v>5.7856358230000009E-2</c:v>
                </c:pt>
                <c:pt idx="2778">
                  <c:v>5.7877192329999987E-2</c:v>
                </c:pt>
                <c:pt idx="2779">
                  <c:v>5.7898026429999985E-2</c:v>
                </c:pt>
                <c:pt idx="2780">
                  <c:v>5.7918860529999991E-2</c:v>
                </c:pt>
                <c:pt idx="2781">
                  <c:v>5.7939694729999984E-2</c:v>
                </c:pt>
                <c:pt idx="2782">
                  <c:v>5.796052882999999E-2</c:v>
                </c:pt>
                <c:pt idx="2783">
                  <c:v>5.7981362929999988E-2</c:v>
                </c:pt>
                <c:pt idx="2784">
                  <c:v>5.8002197029999994E-2</c:v>
                </c:pt>
                <c:pt idx="2785">
                  <c:v>5.8023031129999993E-2</c:v>
                </c:pt>
                <c:pt idx="2786">
                  <c:v>5.8043865329999986E-2</c:v>
                </c:pt>
                <c:pt idx="2787">
                  <c:v>5.8064699429999991E-2</c:v>
                </c:pt>
                <c:pt idx="2788">
                  <c:v>5.808553352999999E-2</c:v>
                </c:pt>
                <c:pt idx="2789">
                  <c:v>5.8106367629999996E-2</c:v>
                </c:pt>
                <c:pt idx="2790">
                  <c:v>5.8127201829999989E-2</c:v>
                </c:pt>
                <c:pt idx="2791">
                  <c:v>5.8148035929999994E-2</c:v>
                </c:pt>
                <c:pt idx="2792">
                  <c:v>5.8168870029999993E-2</c:v>
                </c:pt>
                <c:pt idx="2793">
                  <c:v>5.8189704129999999E-2</c:v>
                </c:pt>
                <c:pt idx="2794">
                  <c:v>5.8210538329999992E-2</c:v>
                </c:pt>
                <c:pt idx="2795">
                  <c:v>5.823137242999999E-2</c:v>
                </c:pt>
                <c:pt idx="2796">
                  <c:v>5.8252206529999996E-2</c:v>
                </c:pt>
                <c:pt idx="2797">
                  <c:v>5.8273040629999995E-2</c:v>
                </c:pt>
                <c:pt idx="2798">
                  <c:v>5.829387473E-2</c:v>
                </c:pt>
                <c:pt idx="2799">
                  <c:v>5.8314708929999994E-2</c:v>
                </c:pt>
                <c:pt idx="2800">
                  <c:v>5.8335543029999999E-2</c:v>
                </c:pt>
                <c:pt idx="2801">
                  <c:v>5.8356377129999998E-2</c:v>
                </c:pt>
                <c:pt idx="2802">
                  <c:v>5.8377211230000003E-2</c:v>
                </c:pt>
                <c:pt idx="2803">
                  <c:v>5.8398045429999997E-2</c:v>
                </c:pt>
                <c:pt idx="2804">
                  <c:v>5.8418879529999995E-2</c:v>
                </c:pt>
                <c:pt idx="2805">
                  <c:v>5.8439713630000001E-2</c:v>
                </c:pt>
                <c:pt idx="2806">
                  <c:v>5.846054773E-2</c:v>
                </c:pt>
                <c:pt idx="2807">
                  <c:v>5.8481381830000005E-2</c:v>
                </c:pt>
                <c:pt idx="2808">
                  <c:v>5.8502216029999998E-2</c:v>
                </c:pt>
                <c:pt idx="2809">
                  <c:v>5.8523050130000004E-2</c:v>
                </c:pt>
                <c:pt idx="2810">
                  <c:v>5.8543884230000003E-2</c:v>
                </c:pt>
                <c:pt idx="2811">
                  <c:v>5.8564718330000008E-2</c:v>
                </c:pt>
                <c:pt idx="2812">
                  <c:v>5.8585552530000001E-2</c:v>
                </c:pt>
                <c:pt idx="2813">
                  <c:v>5.860638663E-2</c:v>
                </c:pt>
                <c:pt idx="2814">
                  <c:v>5.8627220730000006E-2</c:v>
                </c:pt>
                <c:pt idx="2815">
                  <c:v>5.8648054830000004E-2</c:v>
                </c:pt>
                <c:pt idx="2816">
                  <c:v>5.866888893000001E-2</c:v>
                </c:pt>
                <c:pt idx="2817">
                  <c:v>5.8689723130000003E-2</c:v>
                </c:pt>
                <c:pt idx="2818">
                  <c:v>5.8710557230000009E-2</c:v>
                </c:pt>
                <c:pt idx="2819">
                  <c:v>5.8731391330000007E-2</c:v>
                </c:pt>
                <c:pt idx="2820">
                  <c:v>5.8752225430000013E-2</c:v>
                </c:pt>
                <c:pt idx="2821">
                  <c:v>5.8773059630000006E-2</c:v>
                </c:pt>
                <c:pt idx="2822">
                  <c:v>5.8793893730000005E-2</c:v>
                </c:pt>
                <c:pt idx="2823">
                  <c:v>5.881472783000001E-2</c:v>
                </c:pt>
                <c:pt idx="2824">
                  <c:v>5.8835561930000009E-2</c:v>
                </c:pt>
                <c:pt idx="2825">
                  <c:v>5.8856396029999987E-2</c:v>
                </c:pt>
                <c:pt idx="2826">
                  <c:v>5.8877230230000008E-2</c:v>
                </c:pt>
                <c:pt idx="2827">
                  <c:v>5.8898064330000013E-2</c:v>
                </c:pt>
                <c:pt idx="2828">
                  <c:v>5.8918898430000012E-2</c:v>
                </c:pt>
                <c:pt idx="2829">
                  <c:v>5.8939732529999983E-2</c:v>
                </c:pt>
                <c:pt idx="2830">
                  <c:v>5.8960566730000011E-2</c:v>
                </c:pt>
                <c:pt idx="2831">
                  <c:v>5.8981400830000009E-2</c:v>
                </c:pt>
                <c:pt idx="2832">
                  <c:v>5.9002234929999987E-2</c:v>
                </c:pt>
                <c:pt idx="2833">
                  <c:v>5.9023069029999986E-2</c:v>
                </c:pt>
                <c:pt idx="2834">
                  <c:v>5.9043903230000014E-2</c:v>
                </c:pt>
                <c:pt idx="2835">
                  <c:v>5.9064737329999985E-2</c:v>
                </c:pt>
                <c:pt idx="2836">
                  <c:v>5.908557142999999E-2</c:v>
                </c:pt>
                <c:pt idx="2837">
                  <c:v>5.9106405529999989E-2</c:v>
                </c:pt>
                <c:pt idx="2838">
                  <c:v>5.9127239629999988E-2</c:v>
                </c:pt>
                <c:pt idx="2839">
                  <c:v>5.9148073829999988E-2</c:v>
                </c:pt>
                <c:pt idx="2840">
                  <c:v>5.9168907929999986E-2</c:v>
                </c:pt>
                <c:pt idx="2841">
                  <c:v>5.9189742029999992E-2</c:v>
                </c:pt>
                <c:pt idx="2842">
                  <c:v>5.9210576129999991E-2</c:v>
                </c:pt>
                <c:pt idx="2843">
                  <c:v>5.9231410329999991E-2</c:v>
                </c:pt>
                <c:pt idx="2844">
                  <c:v>5.925224442999999E-2</c:v>
                </c:pt>
                <c:pt idx="2845">
                  <c:v>5.9273078529999995E-2</c:v>
                </c:pt>
                <c:pt idx="2846">
                  <c:v>5.9293912629999994E-2</c:v>
                </c:pt>
                <c:pt idx="2847">
                  <c:v>5.9314746729999993E-2</c:v>
                </c:pt>
                <c:pt idx="2848">
                  <c:v>5.9335580929999993E-2</c:v>
                </c:pt>
                <c:pt idx="2849">
                  <c:v>5.9356415029999991E-2</c:v>
                </c:pt>
                <c:pt idx="2850">
                  <c:v>5.9377249129999997E-2</c:v>
                </c:pt>
                <c:pt idx="2851">
                  <c:v>5.9398083229999996E-2</c:v>
                </c:pt>
                <c:pt idx="2852">
                  <c:v>5.9418917429999996E-2</c:v>
                </c:pt>
                <c:pt idx="2853">
                  <c:v>5.9439751529999994E-2</c:v>
                </c:pt>
                <c:pt idx="2854">
                  <c:v>5.946058563E-2</c:v>
                </c:pt>
                <c:pt idx="2855">
                  <c:v>5.9481419729999999E-2</c:v>
                </c:pt>
                <c:pt idx="2856">
                  <c:v>5.9502253830000004E-2</c:v>
                </c:pt>
                <c:pt idx="2857">
                  <c:v>5.9523088029999997E-2</c:v>
                </c:pt>
                <c:pt idx="2858">
                  <c:v>5.9543922129999996E-2</c:v>
                </c:pt>
                <c:pt idx="2859">
                  <c:v>5.9564756230000002E-2</c:v>
                </c:pt>
                <c:pt idx="2860">
                  <c:v>5.958559033E-2</c:v>
                </c:pt>
                <c:pt idx="2861">
                  <c:v>5.960642453E-2</c:v>
                </c:pt>
                <c:pt idx="2862">
                  <c:v>5.9627258629999999E-2</c:v>
                </c:pt>
                <c:pt idx="2863">
                  <c:v>5.9648092730000005E-2</c:v>
                </c:pt>
                <c:pt idx="2864">
                  <c:v>5.9668926830000003E-2</c:v>
                </c:pt>
                <c:pt idx="2865">
                  <c:v>5.9689760930000009E-2</c:v>
                </c:pt>
                <c:pt idx="2866">
                  <c:v>5.9710595130000002E-2</c:v>
                </c:pt>
                <c:pt idx="2867">
                  <c:v>5.9731429230000001E-2</c:v>
                </c:pt>
                <c:pt idx="2868">
                  <c:v>5.9752263330000006E-2</c:v>
                </c:pt>
                <c:pt idx="2869">
                  <c:v>5.9773097430000005E-2</c:v>
                </c:pt>
                <c:pt idx="2870">
                  <c:v>5.9793931630000005E-2</c:v>
                </c:pt>
                <c:pt idx="2871">
                  <c:v>5.9814765730000004E-2</c:v>
                </c:pt>
                <c:pt idx="2872">
                  <c:v>5.9835599830000009E-2</c:v>
                </c:pt>
                <c:pt idx="2873">
                  <c:v>5.9856433930000008E-2</c:v>
                </c:pt>
                <c:pt idx="2874">
                  <c:v>5.9877268130000001E-2</c:v>
                </c:pt>
                <c:pt idx="2875">
                  <c:v>5.9898102230000007E-2</c:v>
                </c:pt>
                <c:pt idx="2876">
                  <c:v>5.9918936330000006E-2</c:v>
                </c:pt>
                <c:pt idx="2877">
                  <c:v>5.9939770430000011E-2</c:v>
                </c:pt>
                <c:pt idx="2878">
                  <c:v>5.996060453000001E-2</c:v>
                </c:pt>
                <c:pt idx="2879">
                  <c:v>5.998143873000001E-2</c:v>
                </c:pt>
                <c:pt idx="2880">
                  <c:v>6.0002272830000009E-2</c:v>
                </c:pt>
                <c:pt idx="2881">
                  <c:v>6.0023106930000014E-2</c:v>
                </c:pt>
                <c:pt idx="2882">
                  <c:v>6.0043941029999985E-2</c:v>
                </c:pt>
                <c:pt idx="2883">
                  <c:v>6.0064775230000006E-2</c:v>
                </c:pt>
                <c:pt idx="2884">
                  <c:v>6.0085609330000012E-2</c:v>
                </c:pt>
                <c:pt idx="2885">
                  <c:v>6.010644343000001E-2</c:v>
                </c:pt>
                <c:pt idx="2886">
                  <c:v>6.0127277529999988E-2</c:v>
                </c:pt>
                <c:pt idx="2887">
                  <c:v>6.0148111629999987E-2</c:v>
                </c:pt>
                <c:pt idx="2888">
                  <c:v>6.0168945830000015E-2</c:v>
                </c:pt>
                <c:pt idx="2889">
                  <c:v>6.0189779929999986E-2</c:v>
                </c:pt>
                <c:pt idx="2890">
                  <c:v>6.0210614029999991E-2</c:v>
                </c:pt>
                <c:pt idx="2891">
                  <c:v>6.023144812999999E-2</c:v>
                </c:pt>
                <c:pt idx="2892">
                  <c:v>6.0252282329999983E-2</c:v>
                </c:pt>
                <c:pt idx="2893">
                  <c:v>6.0273116429999989E-2</c:v>
                </c:pt>
                <c:pt idx="2894">
                  <c:v>6.0293950529999987E-2</c:v>
                </c:pt>
                <c:pt idx="2895">
                  <c:v>6.0314784629999993E-2</c:v>
                </c:pt>
                <c:pt idx="2896">
                  <c:v>6.0335618729999992E-2</c:v>
                </c:pt>
                <c:pt idx="2897">
                  <c:v>6.0356452929999992E-2</c:v>
                </c:pt>
                <c:pt idx="2898">
                  <c:v>6.037728702999999E-2</c:v>
                </c:pt>
                <c:pt idx="2899">
                  <c:v>6.0398121129999996E-2</c:v>
                </c:pt>
                <c:pt idx="2900">
                  <c:v>6.0418955229999995E-2</c:v>
                </c:pt>
                <c:pt idx="2901">
                  <c:v>6.0439789429999988E-2</c:v>
                </c:pt>
                <c:pt idx="2902">
                  <c:v>6.0460623529999993E-2</c:v>
                </c:pt>
                <c:pt idx="2903">
                  <c:v>6.0481457629999992E-2</c:v>
                </c:pt>
                <c:pt idx="2904">
                  <c:v>6.0502291729999998E-2</c:v>
                </c:pt>
                <c:pt idx="2905">
                  <c:v>6.0523125829999996E-2</c:v>
                </c:pt>
                <c:pt idx="2906">
                  <c:v>6.0543960029999996E-2</c:v>
                </c:pt>
                <c:pt idx="2907">
                  <c:v>6.0564794129999995E-2</c:v>
                </c:pt>
                <c:pt idx="2908">
                  <c:v>6.0585628230000001E-2</c:v>
                </c:pt>
                <c:pt idx="2909">
                  <c:v>6.0606462329999999E-2</c:v>
                </c:pt>
                <c:pt idx="2910">
                  <c:v>6.0627296529999992E-2</c:v>
                </c:pt>
                <c:pt idx="2911">
                  <c:v>6.0648130629999998E-2</c:v>
                </c:pt>
                <c:pt idx="2912">
                  <c:v>6.0668964729999997E-2</c:v>
                </c:pt>
                <c:pt idx="2913">
                  <c:v>6.0689798830000002E-2</c:v>
                </c:pt>
                <c:pt idx="2914">
                  <c:v>6.0710633029999996E-2</c:v>
                </c:pt>
                <c:pt idx="2915">
                  <c:v>6.0731467130000001E-2</c:v>
                </c:pt>
                <c:pt idx="2916">
                  <c:v>6.075230123E-2</c:v>
                </c:pt>
                <c:pt idx="2917">
                  <c:v>6.0773135330000005E-2</c:v>
                </c:pt>
                <c:pt idx="2918">
                  <c:v>6.0793969430000004E-2</c:v>
                </c:pt>
                <c:pt idx="2919">
                  <c:v>6.0814803629999997E-2</c:v>
                </c:pt>
                <c:pt idx="2920">
                  <c:v>6.0835637730000003E-2</c:v>
                </c:pt>
                <c:pt idx="2921">
                  <c:v>6.0856471830000002E-2</c:v>
                </c:pt>
                <c:pt idx="2922">
                  <c:v>6.0877305930000007E-2</c:v>
                </c:pt>
                <c:pt idx="2923">
                  <c:v>6.089814013E-2</c:v>
                </c:pt>
                <c:pt idx="2924">
                  <c:v>6.0918974230000006E-2</c:v>
                </c:pt>
                <c:pt idx="2925">
                  <c:v>6.0939808330000005E-2</c:v>
                </c:pt>
                <c:pt idx="2926">
                  <c:v>6.096064243000001E-2</c:v>
                </c:pt>
                <c:pt idx="2927">
                  <c:v>6.0981476530000009E-2</c:v>
                </c:pt>
                <c:pt idx="2928">
                  <c:v>6.1002310730000002E-2</c:v>
                </c:pt>
                <c:pt idx="2929">
                  <c:v>6.1023144830000008E-2</c:v>
                </c:pt>
                <c:pt idx="2930">
                  <c:v>6.1043978930000006E-2</c:v>
                </c:pt>
                <c:pt idx="2931">
                  <c:v>6.1064813030000012E-2</c:v>
                </c:pt>
                <c:pt idx="2932">
                  <c:v>6.1085647230000005E-2</c:v>
                </c:pt>
                <c:pt idx="2933">
                  <c:v>6.1106481330000011E-2</c:v>
                </c:pt>
                <c:pt idx="2934">
                  <c:v>6.1127315430000009E-2</c:v>
                </c:pt>
                <c:pt idx="2935">
                  <c:v>6.1148149530000015E-2</c:v>
                </c:pt>
                <c:pt idx="2936">
                  <c:v>6.1168983629999986E-2</c:v>
                </c:pt>
                <c:pt idx="2937">
                  <c:v>6.1189817830000007E-2</c:v>
                </c:pt>
                <c:pt idx="2938">
                  <c:v>6.1210651930000012E-2</c:v>
                </c:pt>
                <c:pt idx="2939">
                  <c:v>6.1231486029999983E-2</c:v>
                </c:pt>
                <c:pt idx="2940">
                  <c:v>6.1252320129999989E-2</c:v>
                </c:pt>
                <c:pt idx="2941">
                  <c:v>6.127315433000001E-2</c:v>
                </c:pt>
                <c:pt idx="2942">
                  <c:v>6.1293988430000015E-2</c:v>
                </c:pt>
                <c:pt idx="2943">
                  <c:v>6.1314822529999986E-2</c:v>
                </c:pt>
                <c:pt idx="2944">
                  <c:v>6.1335656629999985E-2</c:v>
                </c:pt>
                <c:pt idx="2945">
                  <c:v>6.1356490729999991E-2</c:v>
                </c:pt>
                <c:pt idx="2946">
                  <c:v>6.1377324929999984E-2</c:v>
                </c:pt>
                <c:pt idx="2947">
                  <c:v>6.1398159029999989E-2</c:v>
                </c:pt>
                <c:pt idx="2948">
                  <c:v>6.1418993129999988E-2</c:v>
                </c:pt>
                <c:pt idx="2949">
                  <c:v>6.1439827229999994E-2</c:v>
                </c:pt>
                <c:pt idx="2950">
                  <c:v>6.1460661429999987E-2</c:v>
                </c:pt>
                <c:pt idx="2951">
                  <c:v>6.1481495529999992E-2</c:v>
                </c:pt>
                <c:pt idx="2952">
                  <c:v>6.1502329629999991E-2</c:v>
                </c:pt>
                <c:pt idx="2953">
                  <c:v>6.152316372999999E-2</c:v>
                </c:pt>
                <c:pt idx="2954">
                  <c:v>6.154399792999999E-2</c:v>
                </c:pt>
                <c:pt idx="2955">
                  <c:v>6.1564832029999988E-2</c:v>
                </c:pt>
                <c:pt idx="2956">
                  <c:v>6.1585666129999994E-2</c:v>
                </c:pt>
                <c:pt idx="2957">
                  <c:v>6.1606500229999993E-2</c:v>
                </c:pt>
                <c:pt idx="2958">
                  <c:v>6.1627334329999998E-2</c:v>
                </c:pt>
                <c:pt idx="2959">
                  <c:v>6.1648168529999992E-2</c:v>
                </c:pt>
                <c:pt idx="2960">
                  <c:v>6.1669002629999997E-2</c:v>
                </c:pt>
                <c:pt idx="2961">
                  <c:v>6.1689836729999996E-2</c:v>
                </c:pt>
                <c:pt idx="2962">
                  <c:v>6.1710670829999995E-2</c:v>
                </c:pt>
                <c:pt idx="2963">
                  <c:v>6.1731505029999995E-2</c:v>
                </c:pt>
                <c:pt idx="2964">
                  <c:v>6.1752339129999993E-2</c:v>
                </c:pt>
                <c:pt idx="2965">
                  <c:v>6.1773173229999999E-2</c:v>
                </c:pt>
                <c:pt idx="2966">
                  <c:v>6.1794007329999998E-2</c:v>
                </c:pt>
                <c:pt idx="2967">
                  <c:v>6.1814841430000003E-2</c:v>
                </c:pt>
                <c:pt idx="2968">
                  <c:v>6.1835675629999996E-2</c:v>
                </c:pt>
                <c:pt idx="2969">
                  <c:v>6.1856509730000002E-2</c:v>
                </c:pt>
                <c:pt idx="2970">
                  <c:v>6.1877343830000001E-2</c:v>
                </c:pt>
                <c:pt idx="2971">
                  <c:v>6.1898177930000006E-2</c:v>
                </c:pt>
                <c:pt idx="2972">
                  <c:v>6.1919012129999999E-2</c:v>
                </c:pt>
                <c:pt idx="2973">
                  <c:v>6.1939846229999998E-2</c:v>
                </c:pt>
                <c:pt idx="2974">
                  <c:v>6.1960680330000004E-2</c:v>
                </c:pt>
                <c:pt idx="2975">
                  <c:v>6.1981514430000002E-2</c:v>
                </c:pt>
                <c:pt idx="2976">
                  <c:v>6.2002348530000008E-2</c:v>
                </c:pt>
                <c:pt idx="2977">
                  <c:v>6.2023182730000001E-2</c:v>
                </c:pt>
                <c:pt idx="2978">
                  <c:v>6.2044016830000007E-2</c:v>
                </c:pt>
                <c:pt idx="2979">
                  <c:v>6.2064850930000005E-2</c:v>
                </c:pt>
                <c:pt idx="2980">
                  <c:v>6.2085685030000011E-2</c:v>
                </c:pt>
                <c:pt idx="2981">
                  <c:v>6.2106519230000004E-2</c:v>
                </c:pt>
                <c:pt idx="2982">
                  <c:v>6.2127353330000003E-2</c:v>
                </c:pt>
                <c:pt idx="2983">
                  <c:v>6.2148187430000008E-2</c:v>
                </c:pt>
                <c:pt idx="2984">
                  <c:v>6.2169021530000007E-2</c:v>
                </c:pt>
                <c:pt idx="2985">
                  <c:v>6.2189855630000013E-2</c:v>
                </c:pt>
                <c:pt idx="2986">
                  <c:v>6.2210689830000006E-2</c:v>
                </c:pt>
                <c:pt idx="2987">
                  <c:v>6.2231523930000011E-2</c:v>
                </c:pt>
                <c:pt idx="2988">
                  <c:v>6.225235803000001E-2</c:v>
                </c:pt>
                <c:pt idx="2989">
                  <c:v>6.2273192130000016E-2</c:v>
                </c:pt>
                <c:pt idx="2990">
                  <c:v>6.2294026330000009E-2</c:v>
                </c:pt>
                <c:pt idx="2991">
                  <c:v>6.2314860430000008E-2</c:v>
                </c:pt>
                <c:pt idx="2992">
                  <c:v>6.2335694530000013E-2</c:v>
                </c:pt>
                <c:pt idx="2993">
                  <c:v>6.2356528629999984E-2</c:v>
                </c:pt>
                <c:pt idx="2994">
                  <c:v>6.2377362830000012E-2</c:v>
                </c:pt>
                <c:pt idx="2995">
                  <c:v>6.2398196930000011E-2</c:v>
                </c:pt>
                <c:pt idx="2996">
                  <c:v>6.2419031029999988E-2</c:v>
                </c:pt>
                <c:pt idx="2997">
                  <c:v>6.2439865129999987E-2</c:v>
                </c:pt>
                <c:pt idx="2998">
                  <c:v>6.2460699229999986E-2</c:v>
                </c:pt>
                <c:pt idx="2999">
                  <c:v>6.2481533430000014E-2</c:v>
                </c:pt>
                <c:pt idx="3000">
                  <c:v>6.2502367529999991E-2</c:v>
                </c:pt>
                <c:pt idx="3001">
                  <c:v>6.2523201629999983E-2</c:v>
                </c:pt>
                <c:pt idx="3002">
                  <c:v>6.2544035729999989E-2</c:v>
                </c:pt>
                <c:pt idx="3003">
                  <c:v>6.2564869929999989E-2</c:v>
                </c:pt>
                <c:pt idx="3004">
                  <c:v>6.2585704029999994E-2</c:v>
                </c:pt>
                <c:pt idx="3005">
                  <c:v>6.2606538129999986E-2</c:v>
                </c:pt>
                <c:pt idx="3006">
                  <c:v>6.2627372229999992E-2</c:v>
                </c:pt>
                <c:pt idx="3007">
                  <c:v>6.2648206329999997E-2</c:v>
                </c:pt>
                <c:pt idx="3008">
                  <c:v>6.2669040529999984E-2</c:v>
                </c:pt>
                <c:pt idx="3009">
                  <c:v>6.2689874629999989E-2</c:v>
                </c:pt>
                <c:pt idx="3010">
                  <c:v>6.2710708729999995E-2</c:v>
                </c:pt>
                <c:pt idx="3011">
                  <c:v>6.2731542830000001E-2</c:v>
                </c:pt>
                <c:pt idx="3012">
                  <c:v>6.2752377029999987E-2</c:v>
                </c:pt>
                <c:pt idx="3013">
                  <c:v>6.2773211129999992E-2</c:v>
                </c:pt>
                <c:pt idx="3014">
                  <c:v>6.2794045229999998E-2</c:v>
                </c:pt>
                <c:pt idx="3015">
                  <c:v>6.281487932999999E-2</c:v>
                </c:pt>
                <c:pt idx="3016">
                  <c:v>6.2835713429999995E-2</c:v>
                </c:pt>
                <c:pt idx="3017">
                  <c:v>6.2856547629999995E-2</c:v>
                </c:pt>
                <c:pt idx="3018">
                  <c:v>6.2877381730000001E-2</c:v>
                </c:pt>
                <c:pt idx="3019">
                  <c:v>6.2898215829999993E-2</c:v>
                </c:pt>
                <c:pt idx="3020">
                  <c:v>6.2919049929999998E-2</c:v>
                </c:pt>
                <c:pt idx="3021">
                  <c:v>6.2939884129999998E-2</c:v>
                </c:pt>
                <c:pt idx="3022">
                  <c:v>6.2960718230000004E-2</c:v>
                </c:pt>
                <c:pt idx="3023">
                  <c:v>6.2981552329999996E-2</c:v>
                </c:pt>
                <c:pt idx="3024">
                  <c:v>6.3002386430000001E-2</c:v>
                </c:pt>
                <c:pt idx="3025">
                  <c:v>6.3023220530000007E-2</c:v>
                </c:pt>
                <c:pt idx="3026">
                  <c:v>6.3044054729999993E-2</c:v>
                </c:pt>
                <c:pt idx="3027">
                  <c:v>6.3064888829999999E-2</c:v>
                </c:pt>
                <c:pt idx="3028">
                  <c:v>6.3085722930000004E-2</c:v>
                </c:pt>
                <c:pt idx="3029">
                  <c:v>6.310655703000001E-2</c:v>
                </c:pt>
                <c:pt idx="3030">
                  <c:v>6.3127391229999996E-2</c:v>
                </c:pt>
                <c:pt idx="3031">
                  <c:v>6.3148225330000002E-2</c:v>
                </c:pt>
                <c:pt idx="3032">
                  <c:v>6.3169059430000007E-2</c:v>
                </c:pt>
                <c:pt idx="3033">
                  <c:v>6.3189893530000013E-2</c:v>
                </c:pt>
                <c:pt idx="3034">
                  <c:v>6.3210727729999999E-2</c:v>
                </c:pt>
                <c:pt idx="3035">
                  <c:v>6.3231561830000005E-2</c:v>
                </c:pt>
                <c:pt idx="3036">
                  <c:v>6.325239593000001E-2</c:v>
                </c:pt>
                <c:pt idx="3037">
                  <c:v>6.3273230030000002E-2</c:v>
                </c:pt>
                <c:pt idx="3038">
                  <c:v>6.3294064130000008E-2</c:v>
                </c:pt>
                <c:pt idx="3039">
                  <c:v>6.3314898330000008E-2</c:v>
                </c:pt>
                <c:pt idx="3040">
                  <c:v>6.3335732430000014E-2</c:v>
                </c:pt>
                <c:pt idx="3041">
                  <c:v>6.3356566530000005E-2</c:v>
                </c:pt>
                <c:pt idx="3042">
                  <c:v>6.3377400630000011E-2</c:v>
                </c:pt>
                <c:pt idx="3043">
                  <c:v>6.3398234830000011E-2</c:v>
                </c:pt>
                <c:pt idx="3044">
                  <c:v>6.3419068930000003E-2</c:v>
                </c:pt>
                <c:pt idx="3045">
                  <c:v>6.3439903030000008E-2</c:v>
                </c:pt>
                <c:pt idx="3046">
                  <c:v>6.3460737130000014E-2</c:v>
                </c:pt>
                <c:pt idx="3047">
                  <c:v>6.3481571229999992E-2</c:v>
                </c:pt>
                <c:pt idx="3048">
                  <c:v>6.3502405430000006E-2</c:v>
                </c:pt>
                <c:pt idx="3049">
                  <c:v>6.3523239530000011E-2</c:v>
                </c:pt>
                <c:pt idx="3050">
                  <c:v>6.3544073629999989E-2</c:v>
                </c:pt>
                <c:pt idx="3051">
                  <c:v>6.3564907729999981E-2</c:v>
                </c:pt>
                <c:pt idx="3052">
                  <c:v>6.3585741930000009E-2</c:v>
                </c:pt>
                <c:pt idx="3053">
                  <c:v>6.3606576029999987E-2</c:v>
                </c:pt>
                <c:pt idx="3054">
                  <c:v>6.3627410129999992E-2</c:v>
                </c:pt>
                <c:pt idx="3055">
                  <c:v>6.3648244229999984E-2</c:v>
                </c:pt>
                <c:pt idx="3056">
                  <c:v>6.366907832999999E-2</c:v>
                </c:pt>
                <c:pt idx="3057">
                  <c:v>6.368991252999999E-2</c:v>
                </c:pt>
                <c:pt idx="3058">
                  <c:v>6.3710746629999995E-2</c:v>
                </c:pt>
                <c:pt idx="3059">
                  <c:v>6.3731580729999987E-2</c:v>
                </c:pt>
                <c:pt idx="3060">
                  <c:v>6.3752414829999993E-2</c:v>
                </c:pt>
                <c:pt idx="3061">
                  <c:v>6.3773249029999993E-2</c:v>
                </c:pt>
                <c:pt idx="3062">
                  <c:v>6.3794083129999984E-2</c:v>
                </c:pt>
                <c:pt idx="3063">
                  <c:v>6.381491722999999E-2</c:v>
                </c:pt>
                <c:pt idx="3064">
                  <c:v>6.3835751329999996E-2</c:v>
                </c:pt>
                <c:pt idx="3065">
                  <c:v>6.3856585430000001E-2</c:v>
                </c:pt>
                <c:pt idx="3066">
                  <c:v>6.3877419629999987E-2</c:v>
                </c:pt>
                <c:pt idx="3067">
                  <c:v>6.3898253729999993E-2</c:v>
                </c:pt>
                <c:pt idx="3068">
                  <c:v>6.3919087829999999E-2</c:v>
                </c:pt>
                <c:pt idx="3069">
                  <c:v>6.393992192999999E-2</c:v>
                </c:pt>
                <c:pt idx="3070">
                  <c:v>6.396075612999999E-2</c:v>
                </c:pt>
                <c:pt idx="3071">
                  <c:v>6.3981590229999996E-2</c:v>
                </c:pt>
                <c:pt idx="3072">
                  <c:v>6.4002424330000002E-2</c:v>
                </c:pt>
                <c:pt idx="3073">
                  <c:v>6.4023258429999994E-2</c:v>
                </c:pt>
                <c:pt idx="3074">
                  <c:v>6.4044092629999994E-2</c:v>
                </c:pt>
                <c:pt idx="3075">
                  <c:v>6.4064926729999999E-2</c:v>
                </c:pt>
                <c:pt idx="3076">
                  <c:v>6.4085760830000005E-2</c:v>
                </c:pt>
                <c:pt idx="3077">
                  <c:v>6.4106594929999997E-2</c:v>
                </c:pt>
                <c:pt idx="3078">
                  <c:v>6.4127429030000002E-2</c:v>
                </c:pt>
                <c:pt idx="3079">
                  <c:v>6.4148263230000002E-2</c:v>
                </c:pt>
                <c:pt idx="3080">
                  <c:v>6.4169097329999994E-2</c:v>
                </c:pt>
                <c:pt idx="3081">
                  <c:v>6.418993143E-2</c:v>
                </c:pt>
                <c:pt idx="3082">
                  <c:v>6.4210765530000005E-2</c:v>
                </c:pt>
                <c:pt idx="3083">
                  <c:v>6.4231599730000005E-2</c:v>
                </c:pt>
                <c:pt idx="3084">
                  <c:v>6.4252433829999997E-2</c:v>
                </c:pt>
                <c:pt idx="3085">
                  <c:v>6.4273267930000003E-2</c:v>
                </c:pt>
                <c:pt idx="3086">
                  <c:v>6.4294102030000008E-2</c:v>
                </c:pt>
                <c:pt idx="3087">
                  <c:v>6.431493613E-2</c:v>
                </c:pt>
                <c:pt idx="3088">
                  <c:v>6.433577033E-2</c:v>
                </c:pt>
                <c:pt idx="3089">
                  <c:v>6.4356604430000006E-2</c:v>
                </c:pt>
                <c:pt idx="3090">
                  <c:v>6.4377438530000011E-2</c:v>
                </c:pt>
                <c:pt idx="3091">
                  <c:v>6.4398272630000003E-2</c:v>
                </c:pt>
                <c:pt idx="3092">
                  <c:v>6.4419106830000003E-2</c:v>
                </c:pt>
                <c:pt idx="3093">
                  <c:v>6.4439940930000009E-2</c:v>
                </c:pt>
                <c:pt idx="3094">
                  <c:v>6.4460775030000014E-2</c:v>
                </c:pt>
                <c:pt idx="3095">
                  <c:v>6.4481609130000006E-2</c:v>
                </c:pt>
                <c:pt idx="3096">
                  <c:v>6.4502443230000012E-2</c:v>
                </c:pt>
                <c:pt idx="3097">
                  <c:v>6.4523277430000012E-2</c:v>
                </c:pt>
                <c:pt idx="3098">
                  <c:v>6.4544111530000003E-2</c:v>
                </c:pt>
                <c:pt idx="3099">
                  <c:v>6.4564945630000009E-2</c:v>
                </c:pt>
                <c:pt idx="3100">
                  <c:v>6.4585779730000015E-2</c:v>
                </c:pt>
                <c:pt idx="3101">
                  <c:v>6.4606613930000015E-2</c:v>
                </c:pt>
                <c:pt idx="3102">
                  <c:v>6.4627448030000006E-2</c:v>
                </c:pt>
                <c:pt idx="3103">
                  <c:v>6.4648282130000012E-2</c:v>
                </c:pt>
                <c:pt idx="3104">
                  <c:v>6.466911622999999E-2</c:v>
                </c:pt>
                <c:pt idx="3105">
                  <c:v>6.4689950329999982E-2</c:v>
                </c:pt>
                <c:pt idx="3106">
                  <c:v>6.471078453000001E-2</c:v>
                </c:pt>
                <c:pt idx="3107">
                  <c:v>6.4731618629999987E-2</c:v>
                </c:pt>
                <c:pt idx="3108">
                  <c:v>6.4752452729999993E-2</c:v>
                </c:pt>
                <c:pt idx="3109">
                  <c:v>6.4773286829999985E-2</c:v>
                </c:pt>
                <c:pt idx="3110">
                  <c:v>6.4794121029999985E-2</c:v>
                </c:pt>
                <c:pt idx="3111">
                  <c:v>6.481495512999999E-2</c:v>
                </c:pt>
                <c:pt idx="3112">
                  <c:v>6.4835789229999982E-2</c:v>
                </c:pt>
                <c:pt idx="3113">
                  <c:v>6.4856623329999988E-2</c:v>
                </c:pt>
                <c:pt idx="3114">
                  <c:v>6.4877457529999988E-2</c:v>
                </c:pt>
                <c:pt idx="3115">
                  <c:v>6.4898291629999993E-2</c:v>
                </c:pt>
                <c:pt idx="3116">
                  <c:v>6.4919125729999985E-2</c:v>
                </c:pt>
                <c:pt idx="3117">
                  <c:v>6.4939959829999991E-2</c:v>
                </c:pt>
                <c:pt idx="3118">
                  <c:v>6.4960793929999996E-2</c:v>
                </c:pt>
                <c:pt idx="3119">
                  <c:v>6.4981628129999996E-2</c:v>
                </c:pt>
                <c:pt idx="3120">
                  <c:v>6.5002462229999988E-2</c:v>
                </c:pt>
                <c:pt idx="3121">
                  <c:v>6.5023296329999994E-2</c:v>
                </c:pt>
                <c:pt idx="3122">
                  <c:v>6.5044130429999999E-2</c:v>
                </c:pt>
                <c:pt idx="3123">
                  <c:v>6.5064964629999986E-2</c:v>
                </c:pt>
                <c:pt idx="3124">
                  <c:v>6.5085798729999991E-2</c:v>
                </c:pt>
                <c:pt idx="3125">
                  <c:v>6.5106632829999997E-2</c:v>
                </c:pt>
                <c:pt idx="3126">
                  <c:v>6.5127466930000003E-2</c:v>
                </c:pt>
                <c:pt idx="3127">
                  <c:v>6.5148301029999994E-2</c:v>
                </c:pt>
                <c:pt idx="3128">
                  <c:v>6.5169135229999994E-2</c:v>
                </c:pt>
                <c:pt idx="3129">
                  <c:v>6.518996933E-2</c:v>
                </c:pt>
                <c:pt idx="3130">
                  <c:v>6.5210803429999992E-2</c:v>
                </c:pt>
                <c:pt idx="3131">
                  <c:v>6.5231637529999997E-2</c:v>
                </c:pt>
                <c:pt idx="3132">
                  <c:v>6.5252471729999997E-2</c:v>
                </c:pt>
                <c:pt idx="3133">
                  <c:v>6.5273305830000003E-2</c:v>
                </c:pt>
                <c:pt idx="3134">
                  <c:v>6.5294139929999995E-2</c:v>
                </c:pt>
                <c:pt idx="3135">
                  <c:v>6.531497403E-2</c:v>
                </c:pt>
                <c:pt idx="3136">
                  <c:v>6.5335808130000006E-2</c:v>
                </c:pt>
                <c:pt idx="3137">
                  <c:v>6.5356642330000006E-2</c:v>
                </c:pt>
                <c:pt idx="3138">
                  <c:v>6.5377476429999998E-2</c:v>
                </c:pt>
                <c:pt idx="3139">
                  <c:v>6.5398310530000003E-2</c:v>
                </c:pt>
                <c:pt idx="3140">
                  <c:v>6.5419144630000009E-2</c:v>
                </c:pt>
                <c:pt idx="3141">
                  <c:v>6.5439978829999995E-2</c:v>
                </c:pt>
                <c:pt idx="3142">
                  <c:v>6.5460812930000001E-2</c:v>
                </c:pt>
                <c:pt idx="3143">
                  <c:v>6.5481647030000006E-2</c:v>
                </c:pt>
                <c:pt idx="3144">
                  <c:v>6.5502481130000012E-2</c:v>
                </c:pt>
                <c:pt idx="3145">
                  <c:v>6.5523315230000004E-2</c:v>
                </c:pt>
                <c:pt idx="3146">
                  <c:v>6.5544149430000004E-2</c:v>
                </c:pt>
                <c:pt idx="3147">
                  <c:v>6.5564983530000009E-2</c:v>
                </c:pt>
                <c:pt idx="3148">
                  <c:v>6.5585817630000015E-2</c:v>
                </c:pt>
                <c:pt idx="3149">
                  <c:v>6.5606651730000007E-2</c:v>
                </c:pt>
                <c:pt idx="3150">
                  <c:v>6.5627485930000007E-2</c:v>
                </c:pt>
                <c:pt idx="3151">
                  <c:v>6.5648320030000012E-2</c:v>
                </c:pt>
                <c:pt idx="3152">
                  <c:v>6.5669154130000004E-2</c:v>
                </c:pt>
                <c:pt idx="3153">
                  <c:v>6.568998823000001E-2</c:v>
                </c:pt>
                <c:pt idx="3154">
                  <c:v>6.571082243000001E-2</c:v>
                </c:pt>
                <c:pt idx="3155">
                  <c:v>6.5731656530000016E-2</c:v>
                </c:pt>
                <c:pt idx="3156">
                  <c:v>6.5752490630000007E-2</c:v>
                </c:pt>
                <c:pt idx="3157">
                  <c:v>6.5773324730000013E-2</c:v>
                </c:pt>
                <c:pt idx="3158">
                  <c:v>6.5794158829999991E-2</c:v>
                </c:pt>
                <c:pt idx="3159">
                  <c:v>6.5814993030000005E-2</c:v>
                </c:pt>
                <c:pt idx="3160">
                  <c:v>6.583582713000001E-2</c:v>
                </c:pt>
                <c:pt idx="3161">
                  <c:v>6.5856661229999988E-2</c:v>
                </c:pt>
                <c:pt idx="3162">
                  <c:v>6.5877495329999994E-2</c:v>
                </c:pt>
                <c:pt idx="3163">
                  <c:v>6.5898329530000008E-2</c:v>
                </c:pt>
                <c:pt idx="3164">
                  <c:v>6.5919163629999986E-2</c:v>
                </c:pt>
                <c:pt idx="3165">
                  <c:v>6.5939997729999991E-2</c:v>
                </c:pt>
                <c:pt idx="3166">
                  <c:v>6.5960831829999983E-2</c:v>
                </c:pt>
                <c:pt idx="3167">
                  <c:v>6.5981665929999989E-2</c:v>
                </c:pt>
                <c:pt idx="3168">
                  <c:v>6.6002500129999989E-2</c:v>
                </c:pt>
                <c:pt idx="3169">
                  <c:v>6.6023334229999994E-2</c:v>
                </c:pt>
                <c:pt idx="3170">
                  <c:v>6.6044168329999986E-2</c:v>
                </c:pt>
                <c:pt idx="3171">
                  <c:v>6.6065002429999992E-2</c:v>
                </c:pt>
                <c:pt idx="3172">
                  <c:v>6.6085836629999992E-2</c:v>
                </c:pt>
                <c:pt idx="3173">
                  <c:v>6.6106670729999997E-2</c:v>
                </c:pt>
                <c:pt idx="3174">
                  <c:v>6.6127504829999989E-2</c:v>
                </c:pt>
                <c:pt idx="3175">
                  <c:v>6.6148338929999995E-2</c:v>
                </c:pt>
                <c:pt idx="3176">
                  <c:v>6.616917303E-2</c:v>
                </c:pt>
                <c:pt idx="3177">
                  <c:v>6.6190007229999986E-2</c:v>
                </c:pt>
                <c:pt idx="3178">
                  <c:v>6.6210841329999992E-2</c:v>
                </c:pt>
                <c:pt idx="3179">
                  <c:v>6.6231675429999998E-2</c:v>
                </c:pt>
                <c:pt idx="3180">
                  <c:v>6.6252509530000003E-2</c:v>
                </c:pt>
                <c:pt idx="3181">
                  <c:v>6.6273343729999989E-2</c:v>
                </c:pt>
                <c:pt idx="3182">
                  <c:v>6.6294177829999995E-2</c:v>
                </c:pt>
                <c:pt idx="3183">
                  <c:v>6.6315011930000001E-2</c:v>
                </c:pt>
                <c:pt idx="3184">
                  <c:v>6.6335846029999992E-2</c:v>
                </c:pt>
                <c:pt idx="3185">
                  <c:v>6.6356680229999992E-2</c:v>
                </c:pt>
                <c:pt idx="3186">
                  <c:v>6.6377514329999998E-2</c:v>
                </c:pt>
                <c:pt idx="3187">
                  <c:v>6.6398348430000004E-2</c:v>
                </c:pt>
                <c:pt idx="3188">
                  <c:v>6.6419182529999996E-2</c:v>
                </c:pt>
                <c:pt idx="3189">
                  <c:v>6.6440016630000001E-2</c:v>
                </c:pt>
                <c:pt idx="3190">
                  <c:v>6.6460850830000001E-2</c:v>
                </c:pt>
                <c:pt idx="3191">
                  <c:v>6.6481684930000007E-2</c:v>
                </c:pt>
                <c:pt idx="3192">
                  <c:v>6.6502519029999999E-2</c:v>
                </c:pt>
                <c:pt idx="3193">
                  <c:v>6.6523353130000004E-2</c:v>
                </c:pt>
                <c:pt idx="3194">
                  <c:v>6.6544187330000004E-2</c:v>
                </c:pt>
                <c:pt idx="3195">
                  <c:v>6.6565021429999996E-2</c:v>
                </c:pt>
                <c:pt idx="3196">
                  <c:v>6.6585855530000002E-2</c:v>
                </c:pt>
                <c:pt idx="3197">
                  <c:v>6.6606689630000007E-2</c:v>
                </c:pt>
                <c:pt idx="3198">
                  <c:v>6.6627523730000013E-2</c:v>
                </c:pt>
                <c:pt idx="3199">
                  <c:v>6.6648357929999999E-2</c:v>
                </c:pt>
                <c:pt idx="3200">
                  <c:v>6.6669192030000005E-2</c:v>
                </c:pt>
                <c:pt idx="3201">
                  <c:v>6.669002613000001E-2</c:v>
                </c:pt>
                <c:pt idx="3202">
                  <c:v>6.6710860230000002E-2</c:v>
                </c:pt>
                <c:pt idx="3203">
                  <c:v>6.6731694430000002E-2</c:v>
                </c:pt>
                <c:pt idx="3204">
                  <c:v>6.6752528530000008E-2</c:v>
                </c:pt>
                <c:pt idx="3205">
                  <c:v>6.6773362630000013E-2</c:v>
                </c:pt>
                <c:pt idx="3206">
                  <c:v>6.6794196730000005E-2</c:v>
                </c:pt>
                <c:pt idx="3207">
                  <c:v>6.6815030830000011E-2</c:v>
                </c:pt>
                <c:pt idx="3208">
                  <c:v>6.6835865030000011E-2</c:v>
                </c:pt>
                <c:pt idx="3209">
                  <c:v>6.6856699130000016E-2</c:v>
                </c:pt>
                <c:pt idx="3210">
                  <c:v>6.6877533230000008E-2</c:v>
                </c:pt>
                <c:pt idx="3211">
                  <c:v>6.6898367329999986E-2</c:v>
                </c:pt>
                <c:pt idx="3212">
                  <c:v>6.6919201530000014E-2</c:v>
                </c:pt>
                <c:pt idx="3213">
                  <c:v>6.6940035630000005E-2</c:v>
                </c:pt>
                <c:pt idx="3214">
                  <c:v>6.6960869730000011E-2</c:v>
                </c:pt>
                <c:pt idx="3215">
                  <c:v>6.6981703829999989E-2</c:v>
                </c:pt>
                <c:pt idx="3216">
                  <c:v>6.7002537929999995E-2</c:v>
                </c:pt>
                <c:pt idx="3217">
                  <c:v>6.7023372130000008E-2</c:v>
                </c:pt>
                <c:pt idx="3218">
                  <c:v>6.7044206229999986E-2</c:v>
                </c:pt>
                <c:pt idx="3219">
                  <c:v>6.7065040329999992E-2</c:v>
                </c:pt>
                <c:pt idx="3220">
                  <c:v>6.7085874429999984E-2</c:v>
                </c:pt>
                <c:pt idx="3221">
                  <c:v>6.7106708629999984E-2</c:v>
                </c:pt>
                <c:pt idx="3222">
                  <c:v>6.7127542729999989E-2</c:v>
                </c:pt>
                <c:pt idx="3223">
                  <c:v>6.7148376829999995E-2</c:v>
                </c:pt>
                <c:pt idx="3224">
                  <c:v>6.7169210929999987E-2</c:v>
                </c:pt>
                <c:pt idx="3225">
                  <c:v>6.7190045129999987E-2</c:v>
                </c:pt>
                <c:pt idx="3226">
                  <c:v>6.7210879229999992E-2</c:v>
                </c:pt>
                <c:pt idx="3227">
                  <c:v>6.7231713329999984E-2</c:v>
                </c:pt>
                <c:pt idx="3228">
                  <c:v>6.725254742999999E-2</c:v>
                </c:pt>
                <c:pt idx="3229">
                  <c:v>6.7273381529999995E-2</c:v>
                </c:pt>
                <c:pt idx="3230">
                  <c:v>6.7294215729999995E-2</c:v>
                </c:pt>
                <c:pt idx="3231">
                  <c:v>6.7315049829999987E-2</c:v>
                </c:pt>
                <c:pt idx="3232">
                  <c:v>6.7335883929999993E-2</c:v>
                </c:pt>
                <c:pt idx="3233">
                  <c:v>6.7356718029999998E-2</c:v>
                </c:pt>
                <c:pt idx="3234">
                  <c:v>6.7377552229999998E-2</c:v>
                </c:pt>
                <c:pt idx="3235">
                  <c:v>6.739838632999999E-2</c:v>
                </c:pt>
                <c:pt idx="3236">
                  <c:v>6.7419220429999996E-2</c:v>
                </c:pt>
                <c:pt idx="3237">
                  <c:v>6.7440054530000001E-2</c:v>
                </c:pt>
                <c:pt idx="3238">
                  <c:v>6.7460888629999993E-2</c:v>
                </c:pt>
                <c:pt idx="3239">
                  <c:v>6.7481722829999993E-2</c:v>
                </c:pt>
                <c:pt idx="3240">
                  <c:v>6.7502556929999999E-2</c:v>
                </c:pt>
                <c:pt idx="3241">
                  <c:v>6.7523391030000005E-2</c:v>
                </c:pt>
                <c:pt idx="3242">
                  <c:v>6.7544225129999996E-2</c:v>
                </c:pt>
                <c:pt idx="3243">
                  <c:v>6.7565059329999996E-2</c:v>
                </c:pt>
                <c:pt idx="3244">
                  <c:v>6.7585893430000002E-2</c:v>
                </c:pt>
                <c:pt idx="3245">
                  <c:v>6.7606727529999994E-2</c:v>
                </c:pt>
                <c:pt idx="3246">
                  <c:v>6.7627561629999999E-2</c:v>
                </c:pt>
                <c:pt idx="3247">
                  <c:v>6.7648395730000005E-2</c:v>
                </c:pt>
                <c:pt idx="3248">
                  <c:v>6.7669229930000005E-2</c:v>
                </c:pt>
                <c:pt idx="3249">
                  <c:v>6.7690064029999997E-2</c:v>
                </c:pt>
                <c:pt idx="3250">
                  <c:v>6.7710898130000002E-2</c:v>
                </c:pt>
                <c:pt idx="3251">
                  <c:v>6.7731732230000008E-2</c:v>
                </c:pt>
                <c:pt idx="3252">
                  <c:v>6.7752566430000008E-2</c:v>
                </c:pt>
                <c:pt idx="3253">
                  <c:v>6.777340053E-2</c:v>
                </c:pt>
                <c:pt idx="3254">
                  <c:v>6.7794234630000005E-2</c:v>
                </c:pt>
                <c:pt idx="3255">
                  <c:v>6.7815068730000011E-2</c:v>
                </c:pt>
                <c:pt idx="3256">
                  <c:v>6.7835902830000003E-2</c:v>
                </c:pt>
                <c:pt idx="3257">
                  <c:v>6.7856737030000003E-2</c:v>
                </c:pt>
                <c:pt idx="3258">
                  <c:v>6.7877571130000008E-2</c:v>
                </c:pt>
                <c:pt idx="3259">
                  <c:v>6.7898405230000014E-2</c:v>
                </c:pt>
                <c:pt idx="3260">
                  <c:v>6.7919239330000006E-2</c:v>
                </c:pt>
                <c:pt idx="3261">
                  <c:v>6.7940073530000006E-2</c:v>
                </c:pt>
                <c:pt idx="3262">
                  <c:v>6.7960907630000011E-2</c:v>
                </c:pt>
                <c:pt idx="3263">
                  <c:v>6.7981741730000017E-2</c:v>
                </c:pt>
                <c:pt idx="3264">
                  <c:v>6.8002575830000009E-2</c:v>
                </c:pt>
                <c:pt idx="3265">
                  <c:v>6.8023410030000009E-2</c:v>
                </c:pt>
                <c:pt idx="3266">
                  <c:v>6.8044244130000014E-2</c:v>
                </c:pt>
                <c:pt idx="3267">
                  <c:v>6.8065078230000006E-2</c:v>
                </c:pt>
                <c:pt idx="3268">
                  <c:v>6.8085912329999984E-2</c:v>
                </c:pt>
                <c:pt idx="3269">
                  <c:v>6.810674642999999E-2</c:v>
                </c:pt>
                <c:pt idx="3270">
                  <c:v>6.8127580630000018E-2</c:v>
                </c:pt>
                <c:pt idx="3271">
                  <c:v>6.8148414730000009E-2</c:v>
                </c:pt>
                <c:pt idx="3272">
                  <c:v>6.8169248829999987E-2</c:v>
                </c:pt>
                <c:pt idx="3273">
                  <c:v>6.8190082929999993E-2</c:v>
                </c:pt>
                <c:pt idx="3274">
                  <c:v>6.8210917130000007E-2</c:v>
                </c:pt>
                <c:pt idx="3275">
                  <c:v>6.8231751229999985E-2</c:v>
                </c:pt>
                <c:pt idx="3276">
                  <c:v>6.825258532999999E-2</c:v>
                </c:pt>
                <c:pt idx="3277">
                  <c:v>6.8273419429999996E-2</c:v>
                </c:pt>
                <c:pt idx="3278">
                  <c:v>6.8294253529999988E-2</c:v>
                </c:pt>
                <c:pt idx="3279">
                  <c:v>6.8315087729999988E-2</c:v>
                </c:pt>
                <c:pt idx="3280">
                  <c:v>6.8335921829999993E-2</c:v>
                </c:pt>
                <c:pt idx="3281">
                  <c:v>6.8356755929999985E-2</c:v>
                </c:pt>
                <c:pt idx="3282">
                  <c:v>6.8377590029999991E-2</c:v>
                </c:pt>
                <c:pt idx="3283">
                  <c:v>6.8398424229999991E-2</c:v>
                </c:pt>
                <c:pt idx="3284">
                  <c:v>6.8419258329999996E-2</c:v>
                </c:pt>
                <c:pt idx="3285">
                  <c:v>6.8440092429999988E-2</c:v>
                </c:pt>
                <c:pt idx="3286">
                  <c:v>6.8460926529999994E-2</c:v>
                </c:pt>
                <c:pt idx="3287">
                  <c:v>6.8481760629999999E-2</c:v>
                </c:pt>
                <c:pt idx="3288">
                  <c:v>6.8502594829999999E-2</c:v>
                </c:pt>
                <c:pt idx="3289">
                  <c:v>6.8523428929999991E-2</c:v>
                </c:pt>
                <c:pt idx="3290">
                  <c:v>6.8544263029999997E-2</c:v>
                </c:pt>
                <c:pt idx="3291">
                  <c:v>6.8565097130000002E-2</c:v>
                </c:pt>
                <c:pt idx="3292">
                  <c:v>6.8585931329999988E-2</c:v>
                </c:pt>
                <c:pt idx="3293">
                  <c:v>6.8606765429999994E-2</c:v>
                </c:pt>
                <c:pt idx="3294">
                  <c:v>6.862759953E-2</c:v>
                </c:pt>
                <c:pt idx="3295">
                  <c:v>6.8648433630000005E-2</c:v>
                </c:pt>
                <c:pt idx="3296">
                  <c:v>6.8669267729999997E-2</c:v>
                </c:pt>
                <c:pt idx="3297">
                  <c:v>6.8690101929999997E-2</c:v>
                </c:pt>
                <c:pt idx="3298">
                  <c:v>6.8710936030000003E-2</c:v>
                </c:pt>
                <c:pt idx="3299">
                  <c:v>6.8731770129999994E-2</c:v>
                </c:pt>
                <c:pt idx="3300">
                  <c:v>6.875260423E-2</c:v>
                </c:pt>
                <c:pt idx="3301">
                  <c:v>6.877343843E-2</c:v>
                </c:pt>
                <c:pt idx="3302">
                  <c:v>6.8794272530000006E-2</c:v>
                </c:pt>
                <c:pt idx="3303">
                  <c:v>6.8815106629999998E-2</c:v>
                </c:pt>
                <c:pt idx="3304">
                  <c:v>6.8835940730000003E-2</c:v>
                </c:pt>
                <c:pt idx="3305">
                  <c:v>6.8856774930000003E-2</c:v>
                </c:pt>
                <c:pt idx="3306">
                  <c:v>6.8877609030000009E-2</c:v>
                </c:pt>
                <c:pt idx="3307">
                  <c:v>6.8898443130000001E-2</c:v>
                </c:pt>
                <c:pt idx="3308">
                  <c:v>6.8919277230000006E-2</c:v>
                </c:pt>
                <c:pt idx="3309">
                  <c:v>6.8940111330000012E-2</c:v>
                </c:pt>
                <c:pt idx="3310">
                  <c:v>6.8960945529999998E-2</c:v>
                </c:pt>
                <c:pt idx="3311">
                  <c:v>6.8981779630000004E-2</c:v>
                </c:pt>
                <c:pt idx="3312">
                  <c:v>6.9002613730000009E-2</c:v>
                </c:pt>
                <c:pt idx="3313">
                  <c:v>6.9023447830000015E-2</c:v>
                </c:pt>
                <c:pt idx="3314">
                  <c:v>6.9044282030000001E-2</c:v>
                </c:pt>
                <c:pt idx="3315">
                  <c:v>6.9065116130000007E-2</c:v>
                </c:pt>
                <c:pt idx="3316">
                  <c:v>6.9085950230000012E-2</c:v>
                </c:pt>
                <c:pt idx="3317">
                  <c:v>6.9106784330000004E-2</c:v>
                </c:pt>
                <c:pt idx="3318">
                  <c:v>6.912761843000001E-2</c:v>
                </c:pt>
                <c:pt idx="3319">
                  <c:v>6.914845263000001E-2</c:v>
                </c:pt>
                <c:pt idx="3320">
                  <c:v>6.9169286730000015E-2</c:v>
                </c:pt>
                <c:pt idx="3321">
                  <c:v>6.9190120830000007E-2</c:v>
                </c:pt>
                <c:pt idx="3322">
                  <c:v>6.9210954929999985E-2</c:v>
                </c:pt>
                <c:pt idx="3323">
                  <c:v>6.9231789130000013E-2</c:v>
                </c:pt>
                <c:pt idx="3324">
                  <c:v>6.9252623230000018E-2</c:v>
                </c:pt>
                <c:pt idx="3325">
                  <c:v>6.9273457329999982E-2</c:v>
                </c:pt>
                <c:pt idx="3326">
                  <c:v>6.9294291429999988E-2</c:v>
                </c:pt>
                <c:pt idx="3327">
                  <c:v>6.9315125529999994E-2</c:v>
                </c:pt>
                <c:pt idx="3328">
                  <c:v>6.933595972999998E-2</c:v>
                </c:pt>
                <c:pt idx="3329">
                  <c:v>6.9356793829999985E-2</c:v>
                </c:pt>
                <c:pt idx="3330">
                  <c:v>6.9377627929999991E-2</c:v>
                </c:pt>
                <c:pt idx="3331">
                  <c:v>6.9398462029999997E-2</c:v>
                </c:pt>
                <c:pt idx="3332">
                  <c:v>6.9419296229999983E-2</c:v>
                </c:pt>
                <c:pt idx="3333">
                  <c:v>6.9440130329999988E-2</c:v>
                </c:pt>
                <c:pt idx="3334">
                  <c:v>6.9460964429999994E-2</c:v>
                </c:pt>
                <c:pt idx="3335">
                  <c:v>6.9481798529999986E-2</c:v>
                </c:pt>
                <c:pt idx="3336">
                  <c:v>6.9502632629999991E-2</c:v>
                </c:pt>
                <c:pt idx="3337">
                  <c:v>6.9523466829999991E-2</c:v>
                </c:pt>
                <c:pt idx="3338">
                  <c:v>6.9544300929999997E-2</c:v>
                </c:pt>
                <c:pt idx="3339">
                  <c:v>6.9565135029999989E-2</c:v>
                </c:pt>
                <c:pt idx="3340">
                  <c:v>6.9585969129999994E-2</c:v>
                </c:pt>
                <c:pt idx="3341">
                  <c:v>6.9606803329999994E-2</c:v>
                </c:pt>
                <c:pt idx="3342">
                  <c:v>6.9627637429999986E-2</c:v>
                </c:pt>
                <c:pt idx="3343">
                  <c:v>6.9648471529999992E-2</c:v>
                </c:pt>
                <c:pt idx="3344">
                  <c:v>6.9669305629999997E-2</c:v>
                </c:pt>
                <c:pt idx="3345">
                  <c:v>6.9690139829999997E-2</c:v>
                </c:pt>
                <c:pt idx="3346">
                  <c:v>6.9710973929999989E-2</c:v>
                </c:pt>
                <c:pt idx="3347">
                  <c:v>6.9731808029999995E-2</c:v>
                </c:pt>
                <c:pt idx="3348">
                  <c:v>6.975264213E-2</c:v>
                </c:pt>
                <c:pt idx="3349">
                  <c:v>6.9773476230000006E-2</c:v>
                </c:pt>
                <c:pt idx="3350">
                  <c:v>6.9794310429999992E-2</c:v>
                </c:pt>
                <c:pt idx="3351">
                  <c:v>6.9815144529999998E-2</c:v>
                </c:pt>
                <c:pt idx="3352">
                  <c:v>6.9835978630000003E-2</c:v>
                </c:pt>
                <c:pt idx="3353">
                  <c:v>6.9856812729999995E-2</c:v>
                </c:pt>
                <c:pt idx="3354">
                  <c:v>6.9877646929999995E-2</c:v>
                </c:pt>
                <c:pt idx="3355">
                  <c:v>6.9898481030000001E-2</c:v>
                </c:pt>
                <c:pt idx="3356">
                  <c:v>6.9919315130000007E-2</c:v>
                </c:pt>
                <c:pt idx="3357">
                  <c:v>6.9940149229999998E-2</c:v>
                </c:pt>
                <c:pt idx="3358">
                  <c:v>6.9960983330000004E-2</c:v>
                </c:pt>
                <c:pt idx="3359">
                  <c:v>6.9981817530000004E-2</c:v>
                </c:pt>
                <c:pt idx="3360">
                  <c:v>7.0002651629999996E-2</c:v>
                </c:pt>
                <c:pt idx="3361">
                  <c:v>7.0023485730000001E-2</c:v>
                </c:pt>
                <c:pt idx="3362">
                  <c:v>7.0044319830000007E-2</c:v>
                </c:pt>
                <c:pt idx="3363">
                  <c:v>7.0065154030000007E-2</c:v>
                </c:pt>
                <c:pt idx="3364">
                  <c:v>7.0085988129999999E-2</c:v>
                </c:pt>
                <c:pt idx="3365">
                  <c:v>7.0106822230000004E-2</c:v>
                </c:pt>
                <c:pt idx="3366">
                  <c:v>7.012765633000001E-2</c:v>
                </c:pt>
                <c:pt idx="3367">
                  <c:v>7.0148490430000016E-2</c:v>
                </c:pt>
                <c:pt idx="3368">
                  <c:v>7.0169324630000002E-2</c:v>
                </c:pt>
                <c:pt idx="3369">
                  <c:v>7.0190158730000007E-2</c:v>
                </c:pt>
                <c:pt idx="3370">
                  <c:v>7.0210992830000013E-2</c:v>
                </c:pt>
                <c:pt idx="3371">
                  <c:v>7.0231826930000005E-2</c:v>
                </c:pt>
                <c:pt idx="3372">
                  <c:v>7.0252661130000005E-2</c:v>
                </c:pt>
                <c:pt idx="3373">
                  <c:v>7.027349523000001E-2</c:v>
                </c:pt>
                <c:pt idx="3374">
                  <c:v>7.0294329330000016E-2</c:v>
                </c:pt>
                <c:pt idx="3375">
                  <c:v>7.0315163430000008E-2</c:v>
                </c:pt>
                <c:pt idx="3376">
                  <c:v>7.0335997529999986E-2</c:v>
                </c:pt>
                <c:pt idx="3377">
                  <c:v>7.0356831730000013E-2</c:v>
                </c:pt>
                <c:pt idx="3378">
                  <c:v>7.0377665830000019E-2</c:v>
                </c:pt>
                <c:pt idx="3379">
                  <c:v>7.0398499929999983E-2</c:v>
                </c:pt>
                <c:pt idx="3380">
                  <c:v>7.0419334029999989E-2</c:v>
                </c:pt>
                <c:pt idx="3381">
                  <c:v>7.0440168230000016E-2</c:v>
                </c:pt>
                <c:pt idx="3382">
                  <c:v>7.046100232999998E-2</c:v>
                </c:pt>
                <c:pt idx="3383">
                  <c:v>7.0481836429999986E-2</c:v>
                </c:pt>
                <c:pt idx="3384">
                  <c:v>7.0502670529999992E-2</c:v>
                </c:pt>
                <c:pt idx="3385">
                  <c:v>7.0523504729999992E-2</c:v>
                </c:pt>
                <c:pt idx="3386">
                  <c:v>7.0544338829999984E-2</c:v>
                </c:pt>
                <c:pt idx="3387">
                  <c:v>7.0565172929999989E-2</c:v>
                </c:pt>
                <c:pt idx="3388">
                  <c:v>7.0586007029999995E-2</c:v>
                </c:pt>
                <c:pt idx="3389">
                  <c:v>7.0606841129999987E-2</c:v>
                </c:pt>
                <c:pt idx="3390">
                  <c:v>7.0627675329999987E-2</c:v>
                </c:pt>
                <c:pt idx="3391">
                  <c:v>7.0648509429999992E-2</c:v>
                </c:pt>
                <c:pt idx="3392">
                  <c:v>7.0669343529999998E-2</c:v>
                </c:pt>
                <c:pt idx="3393">
                  <c:v>7.069017762999999E-2</c:v>
                </c:pt>
                <c:pt idx="3394">
                  <c:v>7.071101182999999E-2</c:v>
                </c:pt>
                <c:pt idx="3395">
                  <c:v>7.0731845929999995E-2</c:v>
                </c:pt>
                <c:pt idx="3396">
                  <c:v>7.0752680029999987E-2</c:v>
                </c:pt>
                <c:pt idx="3397">
                  <c:v>7.0773514129999993E-2</c:v>
                </c:pt>
                <c:pt idx="3398">
                  <c:v>7.0794348229999998E-2</c:v>
                </c:pt>
                <c:pt idx="3399">
                  <c:v>7.0815182429999998E-2</c:v>
                </c:pt>
                <c:pt idx="3400">
                  <c:v>7.083601652999999E-2</c:v>
                </c:pt>
                <c:pt idx="3401">
                  <c:v>7.0856850629999996E-2</c:v>
                </c:pt>
                <c:pt idx="3402">
                  <c:v>7.0877684730000001E-2</c:v>
                </c:pt>
                <c:pt idx="3403">
                  <c:v>7.0898518930000001E-2</c:v>
                </c:pt>
                <c:pt idx="3404">
                  <c:v>7.0919353029999993E-2</c:v>
                </c:pt>
                <c:pt idx="3405">
                  <c:v>7.0940187129999999E-2</c:v>
                </c:pt>
                <c:pt idx="3406">
                  <c:v>7.0961021230000004E-2</c:v>
                </c:pt>
                <c:pt idx="3407">
                  <c:v>7.0981855329999996E-2</c:v>
                </c:pt>
                <c:pt idx="3408">
                  <c:v>7.1002689529999996E-2</c:v>
                </c:pt>
                <c:pt idx="3409">
                  <c:v>7.1023523630000002E-2</c:v>
                </c:pt>
                <c:pt idx="3410">
                  <c:v>7.1044357730000007E-2</c:v>
                </c:pt>
                <c:pt idx="3411">
                  <c:v>7.1065191829999999E-2</c:v>
                </c:pt>
                <c:pt idx="3412">
                  <c:v>7.1086026029999999E-2</c:v>
                </c:pt>
                <c:pt idx="3413">
                  <c:v>7.1106860130000005E-2</c:v>
                </c:pt>
                <c:pt idx="3414">
                  <c:v>7.1127694229999996E-2</c:v>
                </c:pt>
                <c:pt idx="3415">
                  <c:v>7.1148528330000002E-2</c:v>
                </c:pt>
                <c:pt idx="3416">
                  <c:v>7.1169362430000008E-2</c:v>
                </c:pt>
                <c:pt idx="3417">
                  <c:v>7.1190196630000008E-2</c:v>
                </c:pt>
                <c:pt idx="3418">
                  <c:v>7.121103073E-2</c:v>
                </c:pt>
                <c:pt idx="3419">
                  <c:v>7.1231864830000005E-2</c:v>
                </c:pt>
                <c:pt idx="3420">
                  <c:v>7.1252698930000011E-2</c:v>
                </c:pt>
                <c:pt idx="3421">
                  <c:v>7.1273533130000011E-2</c:v>
                </c:pt>
                <c:pt idx="3422">
                  <c:v>7.1294367230000003E-2</c:v>
                </c:pt>
                <c:pt idx="3423">
                  <c:v>7.1315201330000008E-2</c:v>
                </c:pt>
                <c:pt idx="3424">
                  <c:v>7.1336035430000014E-2</c:v>
                </c:pt>
                <c:pt idx="3425">
                  <c:v>7.135686963E-2</c:v>
                </c:pt>
                <c:pt idx="3426">
                  <c:v>7.1377703730000006E-2</c:v>
                </c:pt>
                <c:pt idx="3427">
                  <c:v>7.1398537830000011E-2</c:v>
                </c:pt>
                <c:pt idx="3428">
                  <c:v>7.1419371930000017E-2</c:v>
                </c:pt>
                <c:pt idx="3429">
                  <c:v>7.1440206030000009E-2</c:v>
                </c:pt>
                <c:pt idx="3430">
                  <c:v>7.1461040230000009E-2</c:v>
                </c:pt>
                <c:pt idx="3431">
                  <c:v>7.1481874330000014E-2</c:v>
                </c:pt>
                <c:pt idx="3432">
                  <c:v>7.1502708430000006E-2</c:v>
                </c:pt>
                <c:pt idx="3433">
                  <c:v>7.1523542529999984E-2</c:v>
                </c:pt>
                <c:pt idx="3434">
                  <c:v>7.1544376730000012E-2</c:v>
                </c:pt>
                <c:pt idx="3435">
                  <c:v>7.1565210830000017E-2</c:v>
                </c:pt>
                <c:pt idx="3436">
                  <c:v>7.1586044929999981E-2</c:v>
                </c:pt>
                <c:pt idx="3437">
                  <c:v>7.1606879029999987E-2</c:v>
                </c:pt>
                <c:pt idx="3438">
                  <c:v>7.1627713129999993E-2</c:v>
                </c:pt>
                <c:pt idx="3439">
                  <c:v>7.1648547329999979E-2</c:v>
                </c:pt>
                <c:pt idx="3440">
                  <c:v>7.1669381429999984E-2</c:v>
                </c:pt>
                <c:pt idx="3441">
                  <c:v>7.169021552999999E-2</c:v>
                </c:pt>
                <c:pt idx="3442">
                  <c:v>7.1711049629999996E-2</c:v>
                </c:pt>
                <c:pt idx="3443">
                  <c:v>7.1731883829999982E-2</c:v>
                </c:pt>
                <c:pt idx="3444">
                  <c:v>7.1752717929999987E-2</c:v>
                </c:pt>
                <c:pt idx="3445">
                  <c:v>7.1773552029999993E-2</c:v>
                </c:pt>
                <c:pt idx="3446">
                  <c:v>7.1794386129999999E-2</c:v>
                </c:pt>
                <c:pt idx="3447">
                  <c:v>7.181522022999999E-2</c:v>
                </c:pt>
                <c:pt idx="3448">
                  <c:v>7.183605442999999E-2</c:v>
                </c:pt>
                <c:pt idx="3449">
                  <c:v>7.1856888529999996E-2</c:v>
                </c:pt>
                <c:pt idx="3450">
                  <c:v>7.1877722629999988E-2</c:v>
                </c:pt>
                <c:pt idx="3451">
                  <c:v>7.1898556729999993E-2</c:v>
                </c:pt>
                <c:pt idx="3452">
                  <c:v>7.1919390929999993E-2</c:v>
                </c:pt>
                <c:pt idx="3453">
                  <c:v>7.1940225029999999E-2</c:v>
                </c:pt>
                <c:pt idx="3454">
                  <c:v>7.1961059129999991E-2</c:v>
                </c:pt>
                <c:pt idx="3455">
                  <c:v>7.1981893229999996E-2</c:v>
                </c:pt>
                <c:pt idx="3456">
                  <c:v>7.2002727330000002E-2</c:v>
                </c:pt>
                <c:pt idx="3457">
                  <c:v>7.2023561529999988E-2</c:v>
                </c:pt>
                <c:pt idx="3458">
                  <c:v>7.2044395629999994E-2</c:v>
                </c:pt>
                <c:pt idx="3459">
                  <c:v>7.2065229729999999E-2</c:v>
                </c:pt>
                <c:pt idx="3460">
                  <c:v>7.2086063830000005E-2</c:v>
                </c:pt>
                <c:pt idx="3461">
                  <c:v>7.2106898029999991E-2</c:v>
                </c:pt>
                <c:pt idx="3462">
                  <c:v>7.2127732129999997E-2</c:v>
                </c:pt>
                <c:pt idx="3463">
                  <c:v>7.2148566230000002E-2</c:v>
                </c:pt>
                <c:pt idx="3464">
                  <c:v>7.2169400330000008E-2</c:v>
                </c:pt>
                <c:pt idx="3465">
                  <c:v>7.2190234529999994E-2</c:v>
                </c:pt>
                <c:pt idx="3466">
                  <c:v>7.221106863E-2</c:v>
                </c:pt>
                <c:pt idx="3467">
                  <c:v>7.2231902730000005E-2</c:v>
                </c:pt>
                <c:pt idx="3468">
                  <c:v>7.2252736829999997E-2</c:v>
                </c:pt>
                <c:pt idx="3469">
                  <c:v>7.2273570930000003E-2</c:v>
                </c:pt>
                <c:pt idx="3470">
                  <c:v>7.2294405130000003E-2</c:v>
                </c:pt>
                <c:pt idx="3471">
                  <c:v>7.2315239230000009E-2</c:v>
                </c:pt>
                <c:pt idx="3472">
                  <c:v>7.233607333E-2</c:v>
                </c:pt>
                <c:pt idx="3473">
                  <c:v>7.2356907430000006E-2</c:v>
                </c:pt>
                <c:pt idx="3474">
                  <c:v>7.2377741630000006E-2</c:v>
                </c:pt>
                <c:pt idx="3475">
                  <c:v>7.2398575729999998E-2</c:v>
                </c:pt>
                <c:pt idx="3476">
                  <c:v>7.2419409830000003E-2</c:v>
                </c:pt>
                <c:pt idx="3477">
                  <c:v>7.2440243930000009E-2</c:v>
                </c:pt>
                <c:pt idx="3478">
                  <c:v>7.2461078030000015E-2</c:v>
                </c:pt>
                <c:pt idx="3479">
                  <c:v>7.2481912230000001E-2</c:v>
                </c:pt>
                <c:pt idx="3480">
                  <c:v>7.2502746330000006E-2</c:v>
                </c:pt>
                <c:pt idx="3481">
                  <c:v>7.2523580430000012E-2</c:v>
                </c:pt>
                <c:pt idx="3482">
                  <c:v>7.2544414530000018E-2</c:v>
                </c:pt>
                <c:pt idx="3483">
                  <c:v>7.2565248730000004E-2</c:v>
                </c:pt>
                <c:pt idx="3484">
                  <c:v>7.2586082830000009E-2</c:v>
                </c:pt>
                <c:pt idx="3485">
                  <c:v>7.2606916930000015E-2</c:v>
                </c:pt>
                <c:pt idx="3486">
                  <c:v>7.2627751030000007E-2</c:v>
                </c:pt>
                <c:pt idx="3487">
                  <c:v>7.2648585129999985E-2</c:v>
                </c:pt>
                <c:pt idx="3488">
                  <c:v>7.2669419330000012E-2</c:v>
                </c:pt>
                <c:pt idx="3489">
                  <c:v>7.2690253430000018E-2</c:v>
                </c:pt>
                <c:pt idx="3490">
                  <c:v>7.2711087529999982E-2</c:v>
                </c:pt>
                <c:pt idx="3491">
                  <c:v>7.2731921629999988E-2</c:v>
                </c:pt>
                <c:pt idx="3492">
                  <c:v>7.2752755830000015E-2</c:v>
                </c:pt>
                <c:pt idx="3493">
                  <c:v>7.2773589929999979E-2</c:v>
                </c:pt>
                <c:pt idx="3494">
                  <c:v>7.2794424029999985E-2</c:v>
                </c:pt>
                <c:pt idx="3495">
                  <c:v>7.2815258129999991E-2</c:v>
                </c:pt>
                <c:pt idx="3496">
                  <c:v>7.2836092229999996E-2</c:v>
                </c:pt>
                <c:pt idx="3497">
                  <c:v>7.2856926429999982E-2</c:v>
                </c:pt>
                <c:pt idx="3498">
                  <c:v>7.2877760529999988E-2</c:v>
                </c:pt>
                <c:pt idx="3499">
                  <c:v>7.2898594629999994E-2</c:v>
                </c:pt>
                <c:pt idx="3500">
                  <c:v>7.2919428729999999E-2</c:v>
                </c:pt>
                <c:pt idx="3501">
                  <c:v>7.2940262929999986E-2</c:v>
                </c:pt>
                <c:pt idx="3502">
                  <c:v>7.2961097029999991E-2</c:v>
                </c:pt>
                <c:pt idx="3503">
                  <c:v>7.2981931129999997E-2</c:v>
                </c:pt>
                <c:pt idx="3504">
                  <c:v>7.3002765229999989E-2</c:v>
                </c:pt>
                <c:pt idx="3505">
                  <c:v>7.3023599429999989E-2</c:v>
                </c:pt>
                <c:pt idx="3506">
                  <c:v>7.3044433529999994E-2</c:v>
                </c:pt>
                <c:pt idx="3507">
                  <c:v>7.306526763E-2</c:v>
                </c:pt>
                <c:pt idx="3508">
                  <c:v>7.3086101729999992E-2</c:v>
                </c:pt>
                <c:pt idx="3509">
                  <c:v>7.3106935829999997E-2</c:v>
                </c:pt>
                <c:pt idx="3510">
                  <c:v>7.3127770029999997E-2</c:v>
                </c:pt>
                <c:pt idx="3511">
                  <c:v>7.3148604129999989E-2</c:v>
                </c:pt>
                <c:pt idx="3512">
                  <c:v>7.3169438229999995E-2</c:v>
                </c:pt>
                <c:pt idx="3513">
                  <c:v>7.319027233E-2</c:v>
                </c:pt>
                <c:pt idx="3514">
                  <c:v>7.321110653E-2</c:v>
                </c:pt>
                <c:pt idx="3515">
                  <c:v>7.3231940629999992E-2</c:v>
                </c:pt>
                <c:pt idx="3516">
                  <c:v>7.3252774729999998E-2</c:v>
                </c:pt>
                <c:pt idx="3517">
                  <c:v>7.3273608830000003E-2</c:v>
                </c:pt>
                <c:pt idx="3518">
                  <c:v>7.3294442930000009E-2</c:v>
                </c:pt>
                <c:pt idx="3519">
                  <c:v>7.3315277129999995E-2</c:v>
                </c:pt>
                <c:pt idx="3520">
                  <c:v>7.3336111230000001E-2</c:v>
                </c:pt>
                <c:pt idx="3521">
                  <c:v>7.3356945330000006E-2</c:v>
                </c:pt>
                <c:pt idx="3522">
                  <c:v>7.3377779429999998E-2</c:v>
                </c:pt>
                <c:pt idx="3523">
                  <c:v>7.3398613629999998E-2</c:v>
                </c:pt>
                <c:pt idx="3524">
                  <c:v>7.3419447730000004E-2</c:v>
                </c:pt>
                <c:pt idx="3525">
                  <c:v>7.3440281830000009E-2</c:v>
                </c:pt>
                <c:pt idx="3526">
                  <c:v>7.3461115930000001E-2</c:v>
                </c:pt>
                <c:pt idx="3527">
                  <c:v>7.3481950030000007E-2</c:v>
                </c:pt>
                <c:pt idx="3528">
                  <c:v>7.3502784230000007E-2</c:v>
                </c:pt>
                <c:pt idx="3529">
                  <c:v>7.3523618329999998E-2</c:v>
                </c:pt>
                <c:pt idx="3530">
                  <c:v>7.3544452430000004E-2</c:v>
                </c:pt>
                <c:pt idx="3531">
                  <c:v>7.356528653000001E-2</c:v>
                </c:pt>
                <c:pt idx="3532">
                  <c:v>7.358612073000001E-2</c:v>
                </c:pt>
                <c:pt idx="3533">
                  <c:v>7.3606954830000001E-2</c:v>
                </c:pt>
                <c:pt idx="3534">
                  <c:v>7.3627788930000007E-2</c:v>
                </c:pt>
                <c:pt idx="3535">
                  <c:v>7.3648623030000013E-2</c:v>
                </c:pt>
                <c:pt idx="3536">
                  <c:v>7.3669457130000018E-2</c:v>
                </c:pt>
                <c:pt idx="3537">
                  <c:v>7.3690291330000005E-2</c:v>
                </c:pt>
                <c:pt idx="3538">
                  <c:v>7.371112543000001E-2</c:v>
                </c:pt>
                <c:pt idx="3539">
                  <c:v>7.3731959530000016E-2</c:v>
                </c:pt>
                <c:pt idx="3540">
                  <c:v>7.375279362999998E-2</c:v>
                </c:pt>
                <c:pt idx="3541">
                  <c:v>7.3773627830000008E-2</c:v>
                </c:pt>
                <c:pt idx="3542">
                  <c:v>7.3794461930000013E-2</c:v>
                </c:pt>
                <c:pt idx="3543">
                  <c:v>7.3815296030000019E-2</c:v>
                </c:pt>
                <c:pt idx="3544">
                  <c:v>7.3836130129999983E-2</c:v>
                </c:pt>
                <c:pt idx="3545">
                  <c:v>7.3856964330000011E-2</c:v>
                </c:pt>
                <c:pt idx="3546">
                  <c:v>7.3877798430000016E-2</c:v>
                </c:pt>
                <c:pt idx="3547">
                  <c:v>7.389863252999998E-2</c:v>
                </c:pt>
                <c:pt idx="3548">
                  <c:v>7.3919466629999986E-2</c:v>
                </c:pt>
                <c:pt idx="3549">
                  <c:v>7.3940300729999991E-2</c:v>
                </c:pt>
                <c:pt idx="3550">
                  <c:v>7.3961134929999992E-2</c:v>
                </c:pt>
                <c:pt idx="3551">
                  <c:v>7.3981969029999983E-2</c:v>
                </c:pt>
                <c:pt idx="3552">
                  <c:v>7.4002803129999989E-2</c:v>
                </c:pt>
                <c:pt idx="3553">
                  <c:v>7.4023637229999995E-2</c:v>
                </c:pt>
                <c:pt idx="3554">
                  <c:v>7.4044471429999981E-2</c:v>
                </c:pt>
                <c:pt idx="3555">
                  <c:v>7.4065305529999986E-2</c:v>
                </c:pt>
                <c:pt idx="3556">
                  <c:v>7.4086139629999992E-2</c:v>
                </c:pt>
                <c:pt idx="3557">
                  <c:v>7.4106973729999998E-2</c:v>
                </c:pt>
                <c:pt idx="3558">
                  <c:v>7.4127807829999989E-2</c:v>
                </c:pt>
                <c:pt idx="3559">
                  <c:v>7.4148642029999989E-2</c:v>
                </c:pt>
                <c:pt idx="3560">
                  <c:v>7.4169476129999995E-2</c:v>
                </c:pt>
                <c:pt idx="3561">
                  <c:v>7.4190310230000001E-2</c:v>
                </c:pt>
                <c:pt idx="3562">
                  <c:v>7.4211144329999992E-2</c:v>
                </c:pt>
                <c:pt idx="3563">
                  <c:v>7.4231978529999992E-2</c:v>
                </c:pt>
                <c:pt idx="3564">
                  <c:v>7.4252812629999998E-2</c:v>
                </c:pt>
                <c:pt idx="3565">
                  <c:v>7.427364672999999E-2</c:v>
                </c:pt>
                <c:pt idx="3566">
                  <c:v>7.4294480829999995E-2</c:v>
                </c:pt>
                <c:pt idx="3567">
                  <c:v>7.4315314930000001E-2</c:v>
                </c:pt>
                <c:pt idx="3568">
                  <c:v>7.4336149130000001E-2</c:v>
                </c:pt>
                <c:pt idx="3569">
                  <c:v>7.4356983229999993E-2</c:v>
                </c:pt>
                <c:pt idx="3570">
                  <c:v>7.4377817329999998E-2</c:v>
                </c:pt>
                <c:pt idx="3571">
                  <c:v>7.4398651430000004E-2</c:v>
                </c:pt>
                <c:pt idx="3572">
                  <c:v>7.441948562999999E-2</c:v>
                </c:pt>
                <c:pt idx="3573">
                  <c:v>7.4440319729999996E-2</c:v>
                </c:pt>
                <c:pt idx="3574">
                  <c:v>7.4461153830000001E-2</c:v>
                </c:pt>
                <c:pt idx="3575">
                  <c:v>7.4481987930000007E-2</c:v>
                </c:pt>
                <c:pt idx="3576">
                  <c:v>7.4502822029999999E-2</c:v>
                </c:pt>
                <c:pt idx="3577">
                  <c:v>7.4523656229999999E-2</c:v>
                </c:pt>
                <c:pt idx="3578">
                  <c:v>7.4544490330000004E-2</c:v>
                </c:pt>
                <c:pt idx="3579">
                  <c:v>7.456532443000001E-2</c:v>
                </c:pt>
                <c:pt idx="3580">
                  <c:v>7.4586158530000002E-2</c:v>
                </c:pt>
                <c:pt idx="3581">
                  <c:v>7.4606992730000002E-2</c:v>
                </c:pt>
                <c:pt idx="3582">
                  <c:v>7.4627826830000007E-2</c:v>
                </c:pt>
                <c:pt idx="3583">
                  <c:v>7.4648660929999999E-2</c:v>
                </c:pt>
                <c:pt idx="3584">
                  <c:v>7.4669495030000005E-2</c:v>
                </c:pt>
                <c:pt idx="3585">
                  <c:v>7.4690329230000005E-2</c:v>
                </c:pt>
                <c:pt idx="3586">
                  <c:v>7.4711163330000011E-2</c:v>
                </c:pt>
                <c:pt idx="3587">
                  <c:v>7.4731997430000002E-2</c:v>
                </c:pt>
                <c:pt idx="3588">
                  <c:v>7.4752831530000008E-2</c:v>
                </c:pt>
                <c:pt idx="3589">
                  <c:v>7.4773665630000014E-2</c:v>
                </c:pt>
                <c:pt idx="3590">
                  <c:v>7.479449983E-2</c:v>
                </c:pt>
                <c:pt idx="3591">
                  <c:v>7.4815333930000005E-2</c:v>
                </c:pt>
                <c:pt idx="3592">
                  <c:v>7.4836168030000011E-2</c:v>
                </c:pt>
                <c:pt idx="3593">
                  <c:v>7.4857002130000017E-2</c:v>
                </c:pt>
                <c:pt idx="3594">
                  <c:v>7.4877836330000003E-2</c:v>
                </c:pt>
                <c:pt idx="3595">
                  <c:v>7.4898670430000008E-2</c:v>
                </c:pt>
                <c:pt idx="3596">
                  <c:v>7.4919504530000014E-2</c:v>
                </c:pt>
                <c:pt idx="3597">
                  <c:v>7.4940338629999992E-2</c:v>
                </c:pt>
                <c:pt idx="3598">
                  <c:v>7.4961172729999984E-2</c:v>
                </c:pt>
                <c:pt idx="3599">
                  <c:v>7.4982006930000011E-2</c:v>
                </c:pt>
                <c:pt idx="3600">
                  <c:v>7.5002841029999989E-2</c:v>
                </c:pt>
                <c:pt idx="3601">
                  <c:v>7.5023675129999981E-2</c:v>
                </c:pt>
                <c:pt idx="3602">
                  <c:v>7.5044509229999987E-2</c:v>
                </c:pt>
                <c:pt idx="3603">
                  <c:v>7.5065343430000014E-2</c:v>
                </c:pt>
                <c:pt idx="3604">
                  <c:v>7.5086177529999992E-2</c:v>
                </c:pt>
                <c:pt idx="3605">
                  <c:v>7.5107011629999984E-2</c:v>
                </c:pt>
                <c:pt idx="3606">
                  <c:v>7.512784572999999E-2</c:v>
                </c:pt>
                <c:pt idx="3607">
                  <c:v>7.5148679829999995E-2</c:v>
                </c:pt>
                <c:pt idx="3608">
                  <c:v>7.5169514029999981E-2</c:v>
                </c:pt>
                <c:pt idx="3609">
                  <c:v>7.5190348129999987E-2</c:v>
                </c:pt>
                <c:pt idx="3610">
                  <c:v>7.5211182229999993E-2</c:v>
                </c:pt>
                <c:pt idx="3611">
                  <c:v>7.5232016329999998E-2</c:v>
                </c:pt>
                <c:pt idx="3612">
                  <c:v>7.5252850529999984E-2</c:v>
                </c:pt>
                <c:pt idx="3613">
                  <c:v>7.527368462999999E-2</c:v>
                </c:pt>
                <c:pt idx="3614">
                  <c:v>7.5294518729999996E-2</c:v>
                </c:pt>
                <c:pt idx="3615">
                  <c:v>7.5315352830000001E-2</c:v>
                </c:pt>
                <c:pt idx="3616">
                  <c:v>7.5336186929999993E-2</c:v>
                </c:pt>
                <c:pt idx="3617">
                  <c:v>7.5357021129999993E-2</c:v>
                </c:pt>
                <c:pt idx="3618">
                  <c:v>7.5377855229999999E-2</c:v>
                </c:pt>
                <c:pt idx="3619">
                  <c:v>7.5398689329999991E-2</c:v>
                </c:pt>
                <c:pt idx="3620">
                  <c:v>7.5419523429999996E-2</c:v>
                </c:pt>
                <c:pt idx="3621">
                  <c:v>7.5440357629999996E-2</c:v>
                </c:pt>
                <c:pt idx="3622">
                  <c:v>7.5461191730000002E-2</c:v>
                </c:pt>
                <c:pt idx="3623">
                  <c:v>7.5482025829999994E-2</c:v>
                </c:pt>
                <c:pt idx="3624">
                  <c:v>7.5502859929999999E-2</c:v>
                </c:pt>
                <c:pt idx="3625">
                  <c:v>7.5523694129999999E-2</c:v>
                </c:pt>
                <c:pt idx="3626">
                  <c:v>7.5544528229999991E-2</c:v>
                </c:pt>
                <c:pt idx="3627">
                  <c:v>7.5565362329999997E-2</c:v>
                </c:pt>
                <c:pt idx="3628">
                  <c:v>7.5586196430000002E-2</c:v>
                </c:pt>
                <c:pt idx="3629">
                  <c:v>7.5607030530000008E-2</c:v>
                </c:pt>
                <c:pt idx="3630">
                  <c:v>7.5627864729999994E-2</c:v>
                </c:pt>
                <c:pt idx="3631">
                  <c:v>7.564869883E-2</c:v>
                </c:pt>
                <c:pt idx="3632">
                  <c:v>7.5669532930000005E-2</c:v>
                </c:pt>
                <c:pt idx="3633">
                  <c:v>7.5690367030000011E-2</c:v>
                </c:pt>
                <c:pt idx="3634">
                  <c:v>7.5711201229999997E-2</c:v>
                </c:pt>
                <c:pt idx="3635">
                  <c:v>7.5732035330000003E-2</c:v>
                </c:pt>
                <c:pt idx="3636">
                  <c:v>7.5752869430000008E-2</c:v>
                </c:pt>
                <c:pt idx="3637">
                  <c:v>7.577370353E-2</c:v>
                </c:pt>
                <c:pt idx="3638">
                  <c:v>7.5794537630000006E-2</c:v>
                </c:pt>
                <c:pt idx="3639">
                  <c:v>7.5815371830000006E-2</c:v>
                </c:pt>
                <c:pt idx="3640">
                  <c:v>7.5836205930000011E-2</c:v>
                </c:pt>
                <c:pt idx="3641">
                  <c:v>7.5857040030000003E-2</c:v>
                </c:pt>
                <c:pt idx="3642">
                  <c:v>7.5877874130000009E-2</c:v>
                </c:pt>
                <c:pt idx="3643">
                  <c:v>7.5898708330000009E-2</c:v>
                </c:pt>
                <c:pt idx="3644">
                  <c:v>7.591954243E-2</c:v>
                </c:pt>
                <c:pt idx="3645">
                  <c:v>7.5940376530000006E-2</c:v>
                </c:pt>
                <c:pt idx="3646">
                  <c:v>7.5961210630000012E-2</c:v>
                </c:pt>
                <c:pt idx="3647">
                  <c:v>7.5982044730000017E-2</c:v>
                </c:pt>
                <c:pt idx="3648">
                  <c:v>7.6002878930000003E-2</c:v>
                </c:pt>
                <c:pt idx="3649">
                  <c:v>7.6023713030000009E-2</c:v>
                </c:pt>
                <c:pt idx="3650">
                  <c:v>7.6044547130000015E-2</c:v>
                </c:pt>
                <c:pt idx="3651">
                  <c:v>7.6065381229999979E-2</c:v>
                </c:pt>
                <c:pt idx="3652">
                  <c:v>7.6086215430000007E-2</c:v>
                </c:pt>
                <c:pt idx="3653">
                  <c:v>7.6107049530000012E-2</c:v>
                </c:pt>
                <c:pt idx="3654">
                  <c:v>7.612788362999999E-2</c:v>
                </c:pt>
                <c:pt idx="3655">
                  <c:v>7.6148717729999982E-2</c:v>
                </c:pt>
                <c:pt idx="3656">
                  <c:v>7.6169551829999987E-2</c:v>
                </c:pt>
                <c:pt idx="3657">
                  <c:v>7.6190386029999987E-2</c:v>
                </c:pt>
                <c:pt idx="3658">
                  <c:v>7.6211220129999993E-2</c:v>
                </c:pt>
                <c:pt idx="3659">
                  <c:v>7.6232054229999985E-2</c:v>
                </c:pt>
                <c:pt idx="3660">
                  <c:v>7.625288832999999E-2</c:v>
                </c:pt>
                <c:pt idx="3661">
                  <c:v>7.627372252999999E-2</c:v>
                </c:pt>
                <c:pt idx="3662">
                  <c:v>7.6294556629999982E-2</c:v>
                </c:pt>
                <c:pt idx="3663">
                  <c:v>7.6315390729999988E-2</c:v>
                </c:pt>
                <c:pt idx="3664">
                  <c:v>7.6336224829999993E-2</c:v>
                </c:pt>
                <c:pt idx="3665">
                  <c:v>7.6357059029999994E-2</c:v>
                </c:pt>
                <c:pt idx="3666">
                  <c:v>7.6377893129999985E-2</c:v>
                </c:pt>
                <c:pt idx="3667">
                  <c:v>7.6398727229999991E-2</c:v>
                </c:pt>
                <c:pt idx="3668">
                  <c:v>7.6419561329999997E-2</c:v>
                </c:pt>
                <c:pt idx="3669">
                  <c:v>7.6440395430000002E-2</c:v>
                </c:pt>
                <c:pt idx="3670">
                  <c:v>7.6461229629999988E-2</c:v>
                </c:pt>
                <c:pt idx="3671">
                  <c:v>7.6482063729999994E-2</c:v>
                </c:pt>
                <c:pt idx="3672">
                  <c:v>7.650289783E-2</c:v>
                </c:pt>
                <c:pt idx="3673">
                  <c:v>7.6523731929999991E-2</c:v>
                </c:pt>
                <c:pt idx="3674">
                  <c:v>7.6544566129999991E-2</c:v>
                </c:pt>
                <c:pt idx="3675">
                  <c:v>7.6565400229999997E-2</c:v>
                </c:pt>
                <c:pt idx="3676">
                  <c:v>7.6586234330000003E-2</c:v>
                </c:pt>
                <c:pt idx="3677">
                  <c:v>7.6607068429999994E-2</c:v>
                </c:pt>
                <c:pt idx="3678">
                  <c:v>7.662790253E-2</c:v>
                </c:pt>
                <c:pt idx="3679">
                  <c:v>7.664873673E-2</c:v>
                </c:pt>
                <c:pt idx="3680">
                  <c:v>7.6669570829999992E-2</c:v>
                </c:pt>
                <c:pt idx="3681">
                  <c:v>7.6690404929999997E-2</c:v>
                </c:pt>
                <c:pt idx="3682">
                  <c:v>7.6711239030000003E-2</c:v>
                </c:pt>
                <c:pt idx="3683">
                  <c:v>7.6732073230000003E-2</c:v>
                </c:pt>
                <c:pt idx="3684">
                  <c:v>7.6752907329999995E-2</c:v>
                </c:pt>
                <c:pt idx="3685">
                  <c:v>7.677374143E-2</c:v>
                </c:pt>
                <c:pt idx="3686">
                  <c:v>7.6794575530000006E-2</c:v>
                </c:pt>
                <c:pt idx="3687">
                  <c:v>7.6815409630000012E-2</c:v>
                </c:pt>
                <c:pt idx="3688">
                  <c:v>7.6836243829999998E-2</c:v>
                </c:pt>
                <c:pt idx="3689">
                  <c:v>7.6857077930000003E-2</c:v>
                </c:pt>
                <c:pt idx="3690">
                  <c:v>7.6877912030000009E-2</c:v>
                </c:pt>
                <c:pt idx="3691">
                  <c:v>7.6898746130000001E-2</c:v>
                </c:pt>
                <c:pt idx="3692">
                  <c:v>7.6919580330000001E-2</c:v>
                </c:pt>
                <c:pt idx="3693">
                  <c:v>7.6940414430000006E-2</c:v>
                </c:pt>
                <c:pt idx="3694">
                  <c:v>7.6961248530000012E-2</c:v>
                </c:pt>
                <c:pt idx="3695">
                  <c:v>7.6982082630000004E-2</c:v>
                </c:pt>
                <c:pt idx="3696">
                  <c:v>7.7002916730000009E-2</c:v>
                </c:pt>
                <c:pt idx="3697">
                  <c:v>7.7023750930000009E-2</c:v>
                </c:pt>
                <c:pt idx="3698">
                  <c:v>7.7044585030000001E-2</c:v>
                </c:pt>
                <c:pt idx="3699">
                  <c:v>7.7065419130000007E-2</c:v>
                </c:pt>
                <c:pt idx="3700">
                  <c:v>7.7086253230000013E-2</c:v>
                </c:pt>
                <c:pt idx="3701">
                  <c:v>7.7107087430000013E-2</c:v>
                </c:pt>
                <c:pt idx="3702">
                  <c:v>7.7127921530000004E-2</c:v>
                </c:pt>
                <c:pt idx="3703">
                  <c:v>7.714875563000001E-2</c:v>
                </c:pt>
                <c:pt idx="3704">
                  <c:v>7.7169589730000016E-2</c:v>
                </c:pt>
                <c:pt idx="3705">
                  <c:v>7.7190423930000002E-2</c:v>
                </c:pt>
                <c:pt idx="3706">
                  <c:v>7.7211258030000007E-2</c:v>
                </c:pt>
                <c:pt idx="3707">
                  <c:v>7.7232092130000013E-2</c:v>
                </c:pt>
                <c:pt idx="3708">
                  <c:v>7.7252926229999991E-2</c:v>
                </c:pt>
                <c:pt idx="3709">
                  <c:v>7.7273760329999983E-2</c:v>
                </c:pt>
                <c:pt idx="3710">
                  <c:v>7.729459453000001E-2</c:v>
                </c:pt>
                <c:pt idx="3711">
                  <c:v>7.7315428629999988E-2</c:v>
                </c:pt>
                <c:pt idx="3712">
                  <c:v>7.7336262729999994E-2</c:v>
                </c:pt>
                <c:pt idx="3713">
                  <c:v>7.7357096829999986E-2</c:v>
                </c:pt>
                <c:pt idx="3714">
                  <c:v>7.7377931029999986E-2</c:v>
                </c:pt>
                <c:pt idx="3715">
                  <c:v>7.7398765129999991E-2</c:v>
                </c:pt>
                <c:pt idx="3716">
                  <c:v>7.7419599229999983E-2</c:v>
                </c:pt>
                <c:pt idx="3717">
                  <c:v>7.7440433329999989E-2</c:v>
                </c:pt>
                <c:pt idx="3718">
                  <c:v>7.7461267429999994E-2</c:v>
                </c:pt>
                <c:pt idx="3719">
                  <c:v>7.7482101629999994E-2</c:v>
                </c:pt>
                <c:pt idx="3720">
                  <c:v>7.7502935729999986E-2</c:v>
                </c:pt>
                <c:pt idx="3721">
                  <c:v>7.7523769829999992E-2</c:v>
                </c:pt>
                <c:pt idx="3722">
                  <c:v>7.7544603929999997E-2</c:v>
                </c:pt>
                <c:pt idx="3723">
                  <c:v>7.7565438129999983E-2</c:v>
                </c:pt>
                <c:pt idx="3724">
                  <c:v>7.7586272229999989E-2</c:v>
                </c:pt>
                <c:pt idx="3725">
                  <c:v>7.7607106329999995E-2</c:v>
                </c:pt>
                <c:pt idx="3726">
                  <c:v>7.762794043E-2</c:v>
                </c:pt>
                <c:pt idx="3727">
                  <c:v>7.7648774529999992E-2</c:v>
                </c:pt>
                <c:pt idx="3728">
                  <c:v>7.7669608729999992E-2</c:v>
                </c:pt>
                <c:pt idx="3729">
                  <c:v>7.7690442829999998E-2</c:v>
                </c:pt>
                <c:pt idx="3730">
                  <c:v>7.7711276930000003E-2</c:v>
                </c:pt>
                <c:pt idx="3731">
                  <c:v>7.7732111029999995E-2</c:v>
                </c:pt>
                <c:pt idx="3732">
                  <c:v>7.7752945229999995E-2</c:v>
                </c:pt>
                <c:pt idx="3733">
                  <c:v>7.7773779330000001E-2</c:v>
                </c:pt>
                <c:pt idx="3734">
                  <c:v>7.7794613429999993E-2</c:v>
                </c:pt>
                <c:pt idx="3735">
                  <c:v>7.7815447529999998E-2</c:v>
                </c:pt>
                <c:pt idx="3736">
                  <c:v>7.7836281729999998E-2</c:v>
                </c:pt>
                <c:pt idx="3737">
                  <c:v>7.7857115830000004E-2</c:v>
                </c:pt>
                <c:pt idx="3738">
                  <c:v>7.7877949929999996E-2</c:v>
                </c:pt>
                <c:pt idx="3739">
                  <c:v>7.7898784030000001E-2</c:v>
                </c:pt>
                <c:pt idx="3740">
                  <c:v>7.7919618130000007E-2</c:v>
                </c:pt>
                <c:pt idx="3741">
                  <c:v>7.7940452329999993E-2</c:v>
                </c:pt>
                <c:pt idx="3742">
                  <c:v>7.7961286429999999E-2</c:v>
                </c:pt>
                <c:pt idx="3743">
                  <c:v>7.7982120530000004E-2</c:v>
                </c:pt>
                <c:pt idx="3744">
                  <c:v>7.800295463000001E-2</c:v>
                </c:pt>
                <c:pt idx="3745">
                  <c:v>7.8023788829999996E-2</c:v>
                </c:pt>
                <c:pt idx="3746">
                  <c:v>7.8044622930000002E-2</c:v>
                </c:pt>
                <c:pt idx="3747">
                  <c:v>7.8065457030000007E-2</c:v>
                </c:pt>
                <c:pt idx="3748">
                  <c:v>7.8086291130000013E-2</c:v>
                </c:pt>
                <c:pt idx="3749">
                  <c:v>7.8107125230000005E-2</c:v>
                </c:pt>
                <c:pt idx="3750">
                  <c:v>7.8127959430000005E-2</c:v>
                </c:pt>
                <c:pt idx="3751">
                  <c:v>7.814879353000001E-2</c:v>
                </c:pt>
                <c:pt idx="3752">
                  <c:v>7.8169627630000002E-2</c:v>
                </c:pt>
                <c:pt idx="3753">
                  <c:v>7.8190461730000008E-2</c:v>
                </c:pt>
                <c:pt idx="3754">
                  <c:v>7.8211295930000008E-2</c:v>
                </c:pt>
                <c:pt idx="3755">
                  <c:v>7.8232130030000013E-2</c:v>
                </c:pt>
                <c:pt idx="3756">
                  <c:v>7.8252964130000005E-2</c:v>
                </c:pt>
                <c:pt idx="3757">
                  <c:v>7.8273798230000011E-2</c:v>
                </c:pt>
                <c:pt idx="3758">
                  <c:v>7.8294632330000016E-2</c:v>
                </c:pt>
                <c:pt idx="3759">
                  <c:v>7.8315466530000002E-2</c:v>
                </c:pt>
                <c:pt idx="3760">
                  <c:v>7.8336300630000008E-2</c:v>
                </c:pt>
                <c:pt idx="3761">
                  <c:v>7.8357134730000014E-2</c:v>
                </c:pt>
                <c:pt idx="3762">
                  <c:v>7.8377968829999992E-2</c:v>
                </c:pt>
                <c:pt idx="3763">
                  <c:v>7.8398803030000005E-2</c:v>
                </c:pt>
                <c:pt idx="3764">
                  <c:v>7.8419637130000011E-2</c:v>
                </c:pt>
                <c:pt idx="3765">
                  <c:v>7.8440471229999989E-2</c:v>
                </c:pt>
                <c:pt idx="3766">
                  <c:v>7.8461305329999981E-2</c:v>
                </c:pt>
                <c:pt idx="3767">
                  <c:v>7.8482139429999986E-2</c:v>
                </c:pt>
                <c:pt idx="3768">
                  <c:v>7.8502973629999986E-2</c:v>
                </c:pt>
                <c:pt idx="3769">
                  <c:v>7.8523807729999992E-2</c:v>
                </c:pt>
                <c:pt idx="3770">
                  <c:v>7.8544641829999984E-2</c:v>
                </c:pt>
                <c:pt idx="3771">
                  <c:v>7.8565475929999989E-2</c:v>
                </c:pt>
                <c:pt idx="3772">
                  <c:v>7.8586310129999989E-2</c:v>
                </c:pt>
                <c:pt idx="3773">
                  <c:v>7.8607144229999995E-2</c:v>
                </c:pt>
                <c:pt idx="3774">
                  <c:v>7.8627978329999987E-2</c:v>
                </c:pt>
                <c:pt idx="3775">
                  <c:v>7.8648812429999992E-2</c:v>
                </c:pt>
                <c:pt idx="3776">
                  <c:v>7.8669646629999992E-2</c:v>
                </c:pt>
                <c:pt idx="3777">
                  <c:v>7.8690480729999984E-2</c:v>
                </c:pt>
                <c:pt idx="3778">
                  <c:v>7.871131482999999E-2</c:v>
                </c:pt>
                <c:pt idx="3779">
                  <c:v>7.8732148929999995E-2</c:v>
                </c:pt>
                <c:pt idx="3780">
                  <c:v>7.8752983030000001E-2</c:v>
                </c:pt>
                <c:pt idx="3781">
                  <c:v>7.8773817229999987E-2</c:v>
                </c:pt>
                <c:pt idx="3782">
                  <c:v>7.8794651329999993E-2</c:v>
                </c:pt>
                <c:pt idx="3783">
                  <c:v>7.8815485429999999E-2</c:v>
                </c:pt>
                <c:pt idx="3784">
                  <c:v>7.8836319530000004E-2</c:v>
                </c:pt>
                <c:pt idx="3785">
                  <c:v>7.885715372999999E-2</c:v>
                </c:pt>
                <c:pt idx="3786">
                  <c:v>7.8877987829999996E-2</c:v>
                </c:pt>
                <c:pt idx="3787">
                  <c:v>7.8898821930000002E-2</c:v>
                </c:pt>
                <c:pt idx="3788">
                  <c:v>7.8919656029999993E-2</c:v>
                </c:pt>
                <c:pt idx="3789">
                  <c:v>7.8940490129999999E-2</c:v>
                </c:pt>
                <c:pt idx="3790">
                  <c:v>7.8961324329999999E-2</c:v>
                </c:pt>
                <c:pt idx="3791">
                  <c:v>7.8982158430000005E-2</c:v>
                </c:pt>
                <c:pt idx="3792">
                  <c:v>7.9002992529999996E-2</c:v>
                </c:pt>
                <c:pt idx="3793">
                  <c:v>7.9023826630000002E-2</c:v>
                </c:pt>
                <c:pt idx="3794">
                  <c:v>7.9044660830000002E-2</c:v>
                </c:pt>
                <c:pt idx="3795">
                  <c:v>7.9065494929999994E-2</c:v>
                </c:pt>
                <c:pt idx="3796">
                  <c:v>7.9086329029999999E-2</c:v>
                </c:pt>
                <c:pt idx="3797">
                  <c:v>7.9107163130000005E-2</c:v>
                </c:pt>
                <c:pt idx="3798">
                  <c:v>7.9127997230000011E-2</c:v>
                </c:pt>
                <c:pt idx="3799">
                  <c:v>7.9148831429999997E-2</c:v>
                </c:pt>
                <c:pt idx="3800">
                  <c:v>7.9169665530000002E-2</c:v>
                </c:pt>
                <c:pt idx="3801">
                  <c:v>7.9190499630000008E-2</c:v>
                </c:pt>
                <c:pt idx="3802">
                  <c:v>7.9211333730000014E-2</c:v>
                </c:pt>
                <c:pt idx="3803">
                  <c:v>7.923216793E-2</c:v>
                </c:pt>
                <c:pt idx="3804">
                  <c:v>7.9253002030000005E-2</c:v>
                </c:pt>
                <c:pt idx="3805">
                  <c:v>7.9273836130000011E-2</c:v>
                </c:pt>
                <c:pt idx="3806">
                  <c:v>7.9294670230000003E-2</c:v>
                </c:pt>
                <c:pt idx="3807">
                  <c:v>7.9315504330000008E-2</c:v>
                </c:pt>
                <c:pt idx="3808">
                  <c:v>7.9336338530000008E-2</c:v>
                </c:pt>
                <c:pt idx="3809">
                  <c:v>7.9357172630000014E-2</c:v>
                </c:pt>
                <c:pt idx="3810">
                  <c:v>7.9378006730000006E-2</c:v>
                </c:pt>
                <c:pt idx="3811">
                  <c:v>7.9398840830000011E-2</c:v>
                </c:pt>
                <c:pt idx="3812">
                  <c:v>7.9419675030000011E-2</c:v>
                </c:pt>
                <c:pt idx="3813">
                  <c:v>7.9440509130000003E-2</c:v>
                </c:pt>
                <c:pt idx="3814">
                  <c:v>7.9461343230000009E-2</c:v>
                </c:pt>
                <c:pt idx="3815">
                  <c:v>7.9482177330000015E-2</c:v>
                </c:pt>
                <c:pt idx="3816">
                  <c:v>7.9503011530000015E-2</c:v>
                </c:pt>
                <c:pt idx="3817">
                  <c:v>7.9523845630000006E-2</c:v>
                </c:pt>
                <c:pt idx="3818">
                  <c:v>7.9544679730000012E-2</c:v>
                </c:pt>
                <c:pt idx="3819">
                  <c:v>7.956551382999999E-2</c:v>
                </c:pt>
                <c:pt idx="3820">
                  <c:v>7.9586347929999982E-2</c:v>
                </c:pt>
                <c:pt idx="3821">
                  <c:v>7.9607182130000009E-2</c:v>
                </c:pt>
                <c:pt idx="3822">
                  <c:v>7.9628016229999987E-2</c:v>
                </c:pt>
                <c:pt idx="3823">
                  <c:v>7.9648850329999993E-2</c:v>
                </c:pt>
                <c:pt idx="3824">
                  <c:v>7.9669684429999985E-2</c:v>
                </c:pt>
                <c:pt idx="3825">
                  <c:v>7.9690518629999985E-2</c:v>
                </c:pt>
                <c:pt idx="3826">
                  <c:v>7.971135272999999E-2</c:v>
                </c:pt>
                <c:pt idx="3827">
                  <c:v>7.9732186829999996E-2</c:v>
                </c:pt>
                <c:pt idx="3828">
                  <c:v>7.9753020929999988E-2</c:v>
                </c:pt>
                <c:pt idx="3829">
                  <c:v>7.9773855029999993E-2</c:v>
                </c:pt>
                <c:pt idx="3830">
                  <c:v>7.9794689229999993E-2</c:v>
                </c:pt>
                <c:pt idx="3831">
                  <c:v>7.9815523329999985E-2</c:v>
                </c:pt>
                <c:pt idx="3832">
                  <c:v>7.9836357429999991E-2</c:v>
                </c:pt>
                <c:pt idx="3833">
                  <c:v>7.9857191529999996E-2</c:v>
                </c:pt>
                <c:pt idx="3834">
                  <c:v>7.9878025729999996E-2</c:v>
                </c:pt>
                <c:pt idx="3835">
                  <c:v>7.9898859829999988E-2</c:v>
                </c:pt>
                <c:pt idx="3836">
                  <c:v>7.9919693929999994E-2</c:v>
                </c:pt>
                <c:pt idx="3837">
                  <c:v>7.9940528029999999E-2</c:v>
                </c:pt>
                <c:pt idx="3838">
                  <c:v>7.9961362129999991E-2</c:v>
                </c:pt>
                <c:pt idx="3839">
                  <c:v>7.9982196329999991E-2</c:v>
                </c:pt>
                <c:pt idx="3840">
                  <c:v>8.0003030429999997E-2</c:v>
                </c:pt>
                <c:pt idx="3841">
                  <c:v>8.0023864530000002E-2</c:v>
                </c:pt>
                <c:pt idx="3842">
                  <c:v>8.0044698629999994E-2</c:v>
                </c:pt>
                <c:pt idx="3843">
                  <c:v>8.0065532829999994E-2</c:v>
                </c:pt>
                <c:pt idx="3844">
                  <c:v>8.008636693E-2</c:v>
                </c:pt>
                <c:pt idx="3845">
                  <c:v>8.0107201030000005E-2</c:v>
                </c:pt>
                <c:pt idx="3846">
                  <c:v>8.0128035129999997E-2</c:v>
                </c:pt>
                <c:pt idx="3847">
                  <c:v>8.0148869230000003E-2</c:v>
                </c:pt>
                <c:pt idx="3848">
                  <c:v>8.0169703430000003E-2</c:v>
                </c:pt>
                <c:pt idx="3849">
                  <c:v>8.0190537529999995E-2</c:v>
                </c:pt>
                <c:pt idx="3850">
                  <c:v>8.021137163E-2</c:v>
                </c:pt>
                <c:pt idx="3851">
                  <c:v>8.0232205730000006E-2</c:v>
                </c:pt>
                <c:pt idx="3852">
                  <c:v>8.0253039930000006E-2</c:v>
                </c:pt>
                <c:pt idx="3853">
                  <c:v>8.0273874029999998E-2</c:v>
                </c:pt>
                <c:pt idx="3854">
                  <c:v>8.0294708130000003E-2</c:v>
                </c:pt>
                <c:pt idx="3855">
                  <c:v>8.0315542230000009E-2</c:v>
                </c:pt>
                <c:pt idx="3856">
                  <c:v>8.0336376429999995E-2</c:v>
                </c:pt>
                <c:pt idx="3857">
                  <c:v>8.0357210530000001E-2</c:v>
                </c:pt>
                <c:pt idx="3858">
                  <c:v>8.0378044630000006E-2</c:v>
                </c:pt>
                <c:pt idx="3859">
                  <c:v>8.0398878730000012E-2</c:v>
                </c:pt>
                <c:pt idx="3860">
                  <c:v>8.0419712830000004E-2</c:v>
                </c:pt>
                <c:pt idx="3861">
                  <c:v>8.0440547030000004E-2</c:v>
                </c:pt>
                <c:pt idx="3862">
                  <c:v>8.0461381130000009E-2</c:v>
                </c:pt>
                <c:pt idx="3863">
                  <c:v>8.0482215230000015E-2</c:v>
                </c:pt>
                <c:pt idx="3864">
                  <c:v>8.0503049330000007E-2</c:v>
                </c:pt>
                <c:pt idx="3865">
                  <c:v>8.0523883530000007E-2</c:v>
                </c:pt>
                <c:pt idx="3866">
                  <c:v>8.0544717630000012E-2</c:v>
                </c:pt>
                <c:pt idx="3867">
                  <c:v>8.0565551730000004E-2</c:v>
                </c:pt>
                <c:pt idx="3868">
                  <c:v>8.058638583000001E-2</c:v>
                </c:pt>
                <c:pt idx="3869">
                  <c:v>8.0607219929999988E-2</c:v>
                </c:pt>
                <c:pt idx="3870">
                  <c:v>8.0628054130000015E-2</c:v>
                </c:pt>
                <c:pt idx="3871">
                  <c:v>8.0648888230000007E-2</c:v>
                </c:pt>
                <c:pt idx="3872">
                  <c:v>8.0669722329999985E-2</c:v>
                </c:pt>
                <c:pt idx="3873">
                  <c:v>8.0690556429999991E-2</c:v>
                </c:pt>
                <c:pt idx="3874">
                  <c:v>8.0711390630000004E-2</c:v>
                </c:pt>
                <c:pt idx="3875">
                  <c:v>8.073222473000001E-2</c:v>
                </c:pt>
                <c:pt idx="3876">
                  <c:v>8.0753058829999988E-2</c:v>
                </c:pt>
                <c:pt idx="3877">
                  <c:v>8.0773892929999994E-2</c:v>
                </c:pt>
                <c:pt idx="3878">
                  <c:v>8.0794727029999985E-2</c:v>
                </c:pt>
                <c:pt idx="3879">
                  <c:v>8.0815561229999985E-2</c:v>
                </c:pt>
                <c:pt idx="3880">
                  <c:v>8.0836395329999991E-2</c:v>
                </c:pt>
                <c:pt idx="3881">
                  <c:v>8.0857229429999983E-2</c:v>
                </c:pt>
                <c:pt idx="3882">
                  <c:v>8.0878063529999988E-2</c:v>
                </c:pt>
                <c:pt idx="3883">
                  <c:v>8.0898897729999988E-2</c:v>
                </c:pt>
                <c:pt idx="3884">
                  <c:v>8.0919731829999994E-2</c:v>
                </c:pt>
                <c:pt idx="3885">
                  <c:v>8.0940565929999986E-2</c:v>
                </c:pt>
                <c:pt idx="3886">
                  <c:v>8.0961400029999991E-2</c:v>
                </c:pt>
                <c:pt idx="3887">
                  <c:v>8.0982234129999997E-2</c:v>
                </c:pt>
                <c:pt idx="3888">
                  <c:v>8.1003068329999997E-2</c:v>
                </c:pt>
                <c:pt idx="3889">
                  <c:v>8.1023902429999989E-2</c:v>
                </c:pt>
                <c:pt idx="3890">
                  <c:v>8.1044736529999994E-2</c:v>
                </c:pt>
                <c:pt idx="3891">
                  <c:v>8.106557063E-2</c:v>
                </c:pt>
                <c:pt idx="3892">
                  <c:v>8.1086404829999986E-2</c:v>
                </c:pt>
                <c:pt idx="3893">
                  <c:v>8.1107238929999992E-2</c:v>
                </c:pt>
                <c:pt idx="3894">
                  <c:v>8.1128073029999997E-2</c:v>
                </c:pt>
                <c:pt idx="3895">
                  <c:v>8.1148907130000003E-2</c:v>
                </c:pt>
                <c:pt idx="3896">
                  <c:v>8.1169741329999989E-2</c:v>
                </c:pt>
                <c:pt idx="3897">
                  <c:v>8.1190575429999995E-2</c:v>
                </c:pt>
                <c:pt idx="3898">
                  <c:v>8.1211409530000001E-2</c:v>
                </c:pt>
                <c:pt idx="3899">
                  <c:v>8.1232243630000006E-2</c:v>
                </c:pt>
                <c:pt idx="3900">
                  <c:v>8.1253077729999998E-2</c:v>
                </c:pt>
                <c:pt idx="3901">
                  <c:v>8.1273911929999998E-2</c:v>
                </c:pt>
                <c:pt idx="3902">
                  <c:v>8.1294746030000004E-2</c:v>
                </c:pt>
                <c:pt idx="3903">
                  <c:v>8.1315580129999995E-2</c:v>
                </c:pt>
                <c:pt idx="3904">
                  <c:v>8.1336414230000001E-2</c:v>
                </c:pt>
                <c:pt idx="3905">
                  <c:v>8.1357248430000001E-2</c:v>
                </c:pt>
                <c:pt idx="3906">
                  <c:v>8.1378082530000007E-2</c:v>
                </c:pt>
                <c:pt idx="3907">
                  <c:v>8.1398916629999998E-2</c:v>
                </c:pt>
                <c:pt idx="3908">
                  <c:v>8.1419750730000004E-2</c:v>
                </c:pt>
                <c:pt idx="3909">
                  <c:v>8.144058483000001E-2</c:v>
                </c:pt>
                <c:pt idx="3910">
                  <c:v>8.1461419029999996E-2</c:v>
                </c:pt>
                <c:pt idx="3911">
                  <c:v>8.1482253130000001E-2</c:v>
                </c:pt>
                <c:pt idx="3912">
                  <c:v>8.1503087230000007E-2</c:v>
                </c:pt>
                <c:pt idx="3913">
                  <c:v>8.1523921330000013E-2</c:v>
                </c:pt>
                <c:pt idx="3914">
                  <c:v>8.1544755529999999E-2</c:v>
                </c:pt>
                <c:pt idx="3915">
                  <c:v>8.1565589630000004E-2</c:v>
                </c:pt>
                <c:pt idx="3916">
                  <c:v>8.158642373000001E-2</c:v>
                </c:pt>
                <c:pt idx="3917">
                  <c:v>8.1607257830000016E-2</c:v>
                </c:pt>
                <c:pt idx="3918">
                  <c:v>8.1628091930000007E-2</c:v>
                </c:pt>
                <c:pt idx="3919">
                  <c:v>8.1648926130000007E-2</c:v>
                </c:pt>
                <c:pt idx="3920">
                  <c:v>8.1669760230000013E-2</c:v>
                </c:pt>
                <c:pt idx="3921">
                  <c:v>8.1690594330000005E-2</c:v>
                </c:pt>
                <c:pt idx="3922">
                  <c:v>8.171142843000001E-2</c:v>
                </c:pt>
                <c:pt idx="3923">
                  <c:v>8.173226263000001E-2</c:v>
                </c:pt>
                <c:pt idx="3924">
                  <c:v>8.1753096730000016E-2</c:v>
                </c:pt>
                <c:pt idx="3925">
                  <c:v>8.1773930830000008E-2</c:v>
                </c:pt>
                <c:pt idx="3926">
                  <c:v>8.1794764929999986E-2</c:v>
                </c:pt>
                <c:pt idx="3927">
                  <c:v>8.1815599029999991E-2</c:v>
                </c:pt>
                <c:pt idx="3928">
                  <c:v>8.1836433230000005E-2</c:v>
                </c:pt>
                <c:pt idx="3929">
                  <c:v>8.1857267329999983E-2</c:v>
                </c:pt>
                <c:pt idx="3930">
                  <c:v>8.1878101429999989E-2</c:v>
                </c:pt>
                <c:pt idx="3931">
                  <c:v>8.1898935529999994E-2</c:v>
                </c:pt>
                <c:pt idx="3932">
                  <c:v>8.1919769730000008E-2</c:v>
                </c:pt>
                <c:pt idx="3933">
                  <c:v>8.1940603829999986E-2</c:v>
                </c:pt>
                <c:pt idx="3934">
                  <c:v>8.1961437929999992E-2</c:v>
                </c:pt>
                <c:pt idx="3935">
                  <c:v>8.1982272029999984E-2</c:v>
                </c:pt>
                <c:pt idx="3936">
                  <c:v>8.2003106229999984E-2</c:v>
                </c:pt>
                <c:pt idx="3937">
                  <c:v>8.2023940329999989E-2</c:v>
                </c:pt>
                <c:pt idx="3938">
                  <c:v>8.2044774429999995E-2</c:v>
                </c:pt>
                <c:pt idx="3939">
                  <c:v>8.2065608529999987E-2</c:v>
                </c:pt>
                <c:pt idx="3940">
                  <c:v>8.2086442629999992E-2</c:v>
                </c:pt>
                <c:pt idx="3941">
                  <c:v>8.2107276829999992E-2</c:v>
                </c:pt>
                <c:pt idx="3942">
                  <c:v>8.2128110929999998E-2</c:v>
                </c:pt>
                <c:pt idx="3943">
                  <c:v>8.214894502999999E-2</c:v>
                </c:pt>
                <c:pt idx="3944">
                  <c:v>8.2169779129999995E-2</c:v>
                </c:pt>
                <c:pt idx="3945">
                  <c:v>8.2190613329999995E-2</c:v>
                </c:pt>
                <c:pt idx="3946">
                  <c:v>8.2211447429999987E-2</c:v>
                </c:pt>
                <c:pt idx="3947">
                  <c:v>8.2232281529999993E-2</c:v>
                </c:pt>
                <c:pt idx="3948">
                  <c:v>8.2253115629999998E-2</c:v>
                </c:pt>
                <c:pt idx="3949">
                  <c:v>8.2273949730000004E-2</c:v>
                </c:pt>
                <c:pt idx="3950">
                  <c:v>8.229478392999999E-2</c:v>
                </c:pt>
                <c:pt idx="3951">
                  <c:v>8.2315618029999996E-2</c:v>
                </c:pt>
                <c:pt idx="3952">
                  <c:v>8.2336452130000001E-2</c:v>
                </c:pt>
                <c:pt idx="3953">
                  <c:v>8.2357286229999993E-2</c:v>
                </c:pt>
                <c:pt idx="3954">
                  <c:v>8.2378120429999993E-2</c:v>
                </c:pt>
                <c:pt idx="3955">
                  <c:v>8.2398954529999999E-2</c:v>
                </c:pt>
                <c:pt idx="3956">
                  <c:v>8.2419788630000004E-2</c:v>
                </c:pt>
                <c:pt idx="3957">
                  <c:v>8.2440622729999996E-2</c:v>
                </c:pt>
                <c:pt idx="3958">
                  <c:v>8.2461456830000002E-2</c:v>
                </c:pt>
                <c:pt idx="3959">
                  <c:v>8.2482291030000002E-2</c:v>
                </c:pt>
                <c:pt idx="3960">
                  <c:v>8.2503125130000007E-2</c:v>
                </c:pt>
                <c:pt idx="3961">
                  <c:v>8.2523959229999999E-2</c:v>
                </c:pt>
                <c:pt idx="3962">
                  <c:v>8.2544793330000005E-2</c:v>
                </c:pt>
                <c:pt idx="3963">
                  <c:v>8.2565627530000005E-2</c:v>
                </c:pt>
                <c:pt idx="3964">
                  <c:v>8.2586461629999997E-2</c:v>
                </c:pt>
                <c:pt idx="3965">
                  <c:v>8.2607295730000002E-2</c:v>
                </c:pt>
                <c:pt idx="3966">
                  <c:v>8.2628129830000008E-2</c:v>
                </c:pt>
                <c:pt idx="3967">
                  <c:v>8.2648963930000013E-2</c:v>
                </c:pt>
                <c:pt idx="3968">
                  <c:v>8.266979813E-2</c:v>
                </c:pt>
                <c:pt idx="3969">
                  <c:v>8.2690632230000005E-2</c:v>
                </c:pt>
                <c:pt idx="3970">
                  <c:v>8.2711466330000011E-2</c:v>
                </c:pt>
                <c:pt idx="3971">
                  <c:v>8.2732300430000003E-2</c:v>
                </c:pt>
                <c:pt idx="3972">
                  <c:v>8.2753134630000003E-2</c:v>
                </c:pt>
                <c:pt idx="3973">
                  <c:v>8.2773968730000008E-2</c:v>
                </c:pt>
                <c:pt idx="3974">
                  <c:v>8.2794802830000014E-2</c:v>
                </c:pt>
                <c:pt idx="3975">
                  <c:v>8.2815636930000006E-2</c:v>
                </c:pt>
                <c:pt idx="3976">
                  <c:v>8.2836471130000006E-2</c:v>
                </c:pt>
                <c:pt idx="3977">
                  <c:v>8.2857305230000011E-2</c:v>
                </c:pt>
                <c:pt idx="3978">
                  <c:v>8.2878139330000017E-2</c:v>
                </c:pt>
                <c:pt idx="3979">
                  <c:v>8.2898973430000009E-2</c:v>
                </c:pt>
                <c:pt idx="3980">
                  <c:v>8.2919807529999986E-2</c:v>
                </c:pt>
                <c:pt idx="3981">
                  <c:v>8.2940641730000014E-2</c:v>
                </c:pt>
                <c:pt idx="3982">
                  <c:v>8.2961475830000006E-2</c:v>
                </c:pt>
                <c:pt idx="3983">
                  <c:v>8.2982309929999984E-2</c:v>
                </c:pt>
                <c:pt idx="3984">
                  <c:v>8.300314402999999E-2</c:v>
                </c:pt>
                <c:pt idx="3985">
                  <c:v>8.3023978230000017E-2</c:v>
                </c:pt>
                <c:pt idx="3986">
                  <c:v>8.3044812329999981E-2</c:v>
                </c:pt>
                <c:pt idx="3987">
                  <c:v>8.3065646429999987E-2</c:v>
                </c:pt>
                <c:pt idx="3988">
                  <c:v>8.3086480529999993E-2</c:v>
                </c:pt>
                <c:pt idx="3989">
                  <c:v>8.3107314629999984E-2</c:v>
                </c:pt>
                <c:pt idx="3990">
                  <c:v>8.3128148829999984E-2</c:v>
                </c:pt>
                <c:pt idx="3991">
                  <c:v>8.314898292999999E-2</c:v>
                </c:pt>
                <c:pt idx="3992">
                  <c:v>8.3169817029999996E-2</c:v>
                </c:pt>
                <c:pt idx="3993">
                  <c:v>8.3190651129999987E-2</c:v>
                </c:pt>
                <c:pt idx="3994">
                  <c:v>8.3211485329999987E-2</c:v>
                </c:pt>
                <c:pt idx="3995">
                  <c:v>8.3232319429999993E-2</c:v>
                </c:pt>
                <c:pt idx="3996">
                  <c:v>8.3253153529999985E-2</c:v>
                </c:pt>
                <c:pt idx="3997">
                  <c:v>8.327398762999999E-2</c:v>
                </c:pt>
                <c:pt idx="3998">
                  <c:v>8.3294821729999996E-2</c:v>
                </c:pt>
                <c:pt idx="3999">
                  <c:v>8.3315655929999996E-2</c:v>
                </c:pt>
                <c:pt idx="4000">
                  <c:v>8.3336490029999988E-2</c:v>
                </c:pt>
                <c:pt idx="4001">
                  <c:v>8.3357324129999993E-2</c:v>
                </c:pt>
                <c:pt idx="4002">
                  <c:v>8.3378158229999999E-2</c:v>
                </c:pt>
                <c:pt idx="4003">
                  <c:v>8.3398992429999999E-2</c:v>
                </c:pt>
                <c:pt idx="4004">
                  <c:v>8.3419826529999991E-2</c:v>
                </c:pt>
                <c:pt idx="4005">
                  <c:v>8.3440660629999996E-2</c:v>
                </c:pt>
                <c:pt idx="4006">
                  <c:v>8.3461494730000002E-2</c:v>
                </c:pt>
                <c:pt idx="4007">
                  <c:v>8.3482328829999994E-2</c:v>
                </c:pt>
                <c:pt idx="4008">
                  <c:v>8.3503163029999994E-2</c:v>
                </c:pt>
                <c:pt idx="4009">
                  <c:v>8.3523997129999999E-2</c:v>
                </c:pt>
                <c:pt idx="4010">
                  <c:v>8.3544831230000005E-2</c:v>
                </c:pt>
                <c:pt idx="4011">
                  <c:v>8.3565665329999997E-2</c:v>
                </c:pt>
                <c:pt idx="4012">
                  <c:v>8.3586499529999997E-2</c:v>
                </c:pt>
                <c:pt idx="4013">
                  <c:v>8.3607333630000003E-2</c:v>
                </c:pt>
                <c:pt idx="4014">
                  <c:v>8.3628167730000008E-2</c:v>
                </c:pt>
                <c:pt idx="4015">
                  <c:v>8.364900183E-2</c:v>
                </c:pt>
                <c:pt idx="4016">
                  <c:v>8.366983603E-2</c:v>
                </c:pt>
                <c:pt idx="4017">
                  <c:v>8.3690670130000006E-2</c:v>
                </c:pt>
                <c:pt idx="4018">
                  <c:v>8.3711504229999997E-2</c:v>
                </c:pt>
                <c:pt idx="4019">
                  <c:v>8.3732338330000003E-2</c:v>
                </c:pt>
                <c:pt idx="4020">
                  <c:v>8.3753172430000009E-2</c:v>
                </c:pt>
                <c:pt idx="4021">
                  <c:v>8.3774006630000009E-2</c:v>
                </c:pt>
                <c:pt idx="4022">
                  <c:v>8.379484073E-2</c:v>
                </c:pt>
                <c:pt idx="4023">
                  <c:v>8.3815674830000006E-2</c:v>
                </c:pt>
                <c:pt idx="4024">
                  <c:v>8.3836508930000012E-2</c:v>
                </c:pt>
                <c:pt idx="4025">
                  <c:v>8.3857343129999998E-2</c:v>
                </c:pt>
                <c:pt idx="4026">
                  <c:v>8.3878177230000003E-2</c:v>
                </c:pt>
                <c:pt idx="4027">
                  <c:v>8.3899011330000009E-2</c:v>
                </c:pt>
                <c:pt idx="4028">
                  <c:v>8.3919845430000015E-2</c:v>
                </c:pt>
                <c:pt idx="4029">
                  <c:v>8.3940679530000006E-2</c:v>
                </c:pt>
                <c:pt idx="4030">
                  <c:v>8.3961513730000006E-2</c:v>
                </c:pt>
                <c:pt idx="4031">
                  <c:v>8.3982347830000012E-2</c:v>
                </c:pt>
                <c:pt idx="4032">
                  <c:v>8.4003181930000018E-2</c:v>
                </c:pt>
                <c:pt idx="4033">
                  <c:v>8.4024016030000009E-2</c:v>
                </c:pt>
                <c:pt idx="4034">
                  <c:v>8.4044850230000009E-2</c:v>
                </c:pt>
                <c:pt idx="4035">
                  <c:v>8.4065684330000015E-2</c:v>
                </c:pt>
                <c:pt idx="4036">
                  <c:v>8.4086518430000007E-2</c:v>
                </c:pt>
                <c:pt idx="4037">
                  <c:v>8.4107352529999985E-2</c:v>
                </c:pt>
                <c:pt idx="4038">
                  <c:v>8.412818662999999E-2</c:v>
                </c:pt>
                <c:pt idx="4039">
                  <c:v>8.4149020830000018E-2</c:v>
                </c:pt>
                <c:pt idx="4040">
                  <c:v>8.4169854929999982E-2</c:v>
                </c:pt>
                <c:pt idx="4041">
                  <c:v>8.4190689029999988E-2</c:v>
                </c:pt>
                <c:pt idx="4042">
                  <c:v>8.4211523129999993E-2</c:v>
                </c:pt>
                <c:pt idx="4043">
                  <c:v>8.4232357329999979E-2</c:v>
                </c:pt>
                <c:pt idx="4044">
                  <c:v>8.4253191429999985E-2</c:v>
                </c:pt>
                <c:pt idx="4045">
                  <c:v>8.4274025529999991E-2</c:v>
                </c:pt>
                <c:pt idx="4046">
                  <c:v>8.4294859629999996E-2</c:v>
                </c:pt>
                <c:pt idx="4047">
                  <c:v>8.4315693729999988E-2</c:v>
                </c:pt>
                <c:pt idx="4048">
                  <c:v>8.4336527929999988E-2</c:v>
                </c:pt>
                <c:pt idx="4049">
                  <c:v>8.4357362029999994E-2</c:v>
                </c:pt>
                <c:pt idx="4050">
                  <c:v>8.4378196129999986E-2</c:v>
                </c:pt>
                <c:pt idx="4051">
                  <c:v>8.4399030229999991E-2</c:v>
                </c:pt>
                <c:pt idx="4052">
                  <c:v>8.4419864429999991E-2</c:v>
                </c:pt>
                <c:pt idx="4053">
                  <c:v>8.4440698529999997E-2</c:v>
                </c:pt>
                <c:pt idx="4054">
                  <c:v>8.4461532629999989E-2</c:v>
                </c:pt>
                <c:pt idx="4055">
                  <c:v>8.4482366729999994E-2</c:v>
                </c:pt>
                <c:pt idx="4056">
                  <c:v>8.4503200929999994E-2</c:v>
                </c:pt>
                <c:pt idx="4057">
                  <c:v>8.452403503E-2</c:v>
                </c:pt>
                <c:pt idx="4058">
                  <c:v>8.4544869129999992E-2</c:v>
                </c:pt>
                <c:pt idx="4059">
                  <c:v>8.4565703229999997E-2</c:v>
                </c:pt>
                <c:pt idx="4060">
                  <c:v>8.4586537330000003E-2</c:v>
                </c:pt>
                <c:pt idx="4061">
                  <c:v>8.4607371529999989E-2</c:v>
                </c:pt>
                <c:pt idx="4062">
                  <c:v>8.4628205629999995E-2</c:v>
                </c:pt>
                <c:pt idx="4063">
                  <c:v>8.464903973E-2</c:v>
                </c:pt>
                <c:pt idx="4064">
                  <c:v>8.4669873830000006E-2</c:v>
                </c:pt>
                <c:pt idx="4065">
                  <c:v>8.4690708029999992E-2</c:v>
                </c:pt>
                <c:pt idx="4066">
                  <c:v>8.4711542129999998E-2</c:v>
                </c:pt>
                <c:pt idx="4067">
                  <c:v>8.4732376230000003E-2</c:v>
                </c:pt>
                <c:pt idx="4068">
                  <c:v>8.4753210329999995E-2</c:v>
                </c:pt>
                <c:pt idx="4069">
                  <c:v>8.4774044430000001E-2</c:v>
                </c:pt>
                <c:pt idx="4070">
                  <c:v>8.4794878630000001E-2</c:v>
                </c:pt>
                <c:pt idx="4071">
                  <c:v>8.4815712730000006E-2</c:v>
                </c:pt>
                <c:pt idx="4072">
                  <c:v>8.4836546829999998E-2</c:v>
                </c:pt>
                <c:pt idx="4073">
                  <c:v>8.4857380930000004E-2</c:v>
                </c:pt>
                <c:pt idx="4074">
                  <c:v>8.4878215130000004E-2</c:v>
                </c:pt>
                <c:pt idx="4075">
                  <c:v>8.4899049230000009E-2</c:v>
                </c:pt>
                <c:pt idx="4076">
                  <c:v>8.4919883330000001E-2</c:v>
                </c:pt>
                <c:pt idx="4077">
                  <c:v>8.4940717430000007E-2</c:v>
                </c:pt>
                <c:pt idx="4078">
                  <c:v>8.4961551530000012E-2</c:v>
                </c:pt>
                <c:pt idx="4079">
                  <c:v>8.4982385729999999E-2</c:v>
                </c:pt>
                <c:pt idx="4080">
                  <c:v>8.5003219830000004E-2</c:v>
                </c:pt>
                <c:pt idx="4081">
                  <c:v>8.502405393000001E-2</c:v>
                </c:pt>
                <c:pt idx="4082">
                  <c:v>8.5044888030000015E-2</c:v>
                </c:pt>
                <c:pt idx="4083">
                  <c:v>8.5065722230000002E-2</c:v>
                </c:pt>
                <c:pt idx="4084">
                  <c:v>8.5086556330000007E-2</c:v>
                </c:pt>
                <c:pt idx="4085">
                  <c:v>8.5107390430000013E-2</c:v>
                </c:pt>
                <c:pt idx="4086">
                  <c:v>8.5128224530000005E-2</c:v>
                </c:pt>
                <c:pt idx="4087">
                  <c:v>8.514905863000001E-2</c:v>
                </c:pt>
                <c:pt idx="4088">
                  <c:v>8.516989283000001E-2</c:v>
                </c:pt>
                <c:pt idx="4089">
                  <c:v>8.5190726930000016E-2</c:v>
                </c:pt>
                <c:pt idx="4090">
                  <c:v>8.5211561030000008E-2</c:v>
                </c:pt>
                <c:pt idx="4091">
                  <c:v>8.5232395129999985E-2</c:v>
                </c:pt>
                <c:pt idx="4092">
                  <c:v>8.5253229330000013E-2</c:v>
                </c:pt>
                <c:pt idx="4093">
                  <c:v>8.5274063430000019E-2</c:v>
                </c:pt>
                <c:pt idx="4094">
                  <c:v>8.5294897529999983E-2</c:v>
                </c:pt>
                <c:pt idx="4095">
                  <c:v>8.5315731629999988E-2</c:v>
                </c:pt>
                <c:pt idx="4096">
                  <c:v>8.5336565830000016E-2</c:v>
                </c:pt>
                <c:pt idx="4097">
                  <c:v>8.535739992999998E-2</c:v>
                </c:pt>
                <c:pt idx="4098">
                  <c:v>8.5378234029999986E-2</c:v>
                </c:pt>
                <c:pt idx="4099">
                  <c:v>8.5399068129999992E-2</c:v>
                </c:pt>
                <c:pt idx="4100">
                  <c:v>8.5419902229999997E-2</c:v>
                </c:pt>
                <c:pt idx="4101">
                  <c:v>8.5440736429999983E-2</c:v>
                </c:pt>
                <c:pt idx="4102">
                  <c:v>8.5461570529999989E-2</c:v>
                </c:pt>
                <c:pt idx="4103">
                  <c:v>8.5482404629999995E-2</c:v>
                </c:pt>
                <c:pt idx="4104">
                  <c:v>8.5503238729999986E-2</c:v>
                </c:pt>
                <c:pt idx="4105">
                  <c:v>8.5524072929999986E-2</c:v>
                </c:pt>
                <c:pt idx="4106">
                  <c:v>8.5544907029999992E-2</c:v>
                </c:pt>
                <c:pt idx="4107">
                  <c:v>8.5565741129999998E-2</c:v>
                </c:pt>
                <c:pt idx="4108">
                  <c:v>8.5586575229999989E-2</c:v>
                </c:pt>
                <c:pt idx="4109">
                  <c:v>8.5607409329999995E-2</c:v>
                </c:pt>
                <c:pt idx="4110">
                  <c:v>8.5628243529999995E-2</c:v>
                </c:pt>
                <c:pt idx="4111">
                  <c:v>8.5649077629999987E-2</c:v>
                </c:pt>
                <c:pt idx="4112">
                  <c:v>8.5669911729999992E-2</c:v>
                </c:pt>
                <c:pt idx="4113">
                  <c:v>8.5690745829999998E-2</c:v>
                </c:pt>
                <c:pt idx="4114">
                  <c:v>8.5711580029999998E-2</c:v>
                </c:pt>
                <c:pt idx="4115">
                  <c:v>8.573241412999999E-2</c:v>
                </c:pt>
                <c:pt idx="4116">
                  <c:v>8.5753248229999995E-2</c:v>
                </c:pt>
                <c:pt idx="4117">
                  <c:v>8.5774082330000001E-2</c:v>
                </c:pt>
                <c:pt idx="4118">
                  <c:v>8.5794916430000007E-2</c:v>
                </c:pt>
                <c:pt idx="4119">
                  <c:v>8.5815750629999993E-2</c:v>
                </c:pt>
                <c:pt idx="4120">
                  <c:v>8.5836584729999998E-2</c:v>
                </c:pt>
                <c:pt idx="4121">
                  <c:v>8.5857418830000004E-2</c:v>
                </c:pt>
                <c:pt idx="4122">
                  <c:v>8.5878252929999996E-2</c:v>
                </c:pt>
                <c:pt idx="4123">
                  <c:v>8.5899087129999996E-2</c:v>
                </c:pt>
                <c:pt idx="4124">
                  <c:v>8.5919921230000001E-2</c:v>
                </c:pt>
                <c:pt idx="4125">
                  <c:v>8.5940755330000007E-2</c:v>
                </c:pt>
                <c:pt idx="4126">
                  <c:v>8.5961589429999999E-2</c:v>
                </c:pt>
                <c:pt idx="4127">
                  <c:v>8.5982423530000004E-2</c:v>
                </c:pt>
                <c:pt idx="4128">
                  <c:v>8.6003257730000005E-2</c:v>
                </c:pt>
                <c:pt idx="4129">
                  <c:v>8.602409183000001E-2</c:v>
                </c:pt>
                <c:pt idx="4130">
                  <c:v>8.6044925930000002E-2</c:v>
                </c:pt>
                <c:pt idx="4131">
                  <c:v>8.6065760030000008E-2</c:v>
                </c:pt>
                <c:pt idx="4132">
                  <c:v>8.6086594230000008E-2</c:v>
                </c:pt>
                <c:pt idx="4133">
                  <c:v>8.6107428329999999E-2</c:v>
                </c:pt>
                <c:pt idx="4134">
                  <c:v>8.6128262430000005E-2</c:v>
                </c:pt>
                <c:pt idx="4135">
                  <c:v>8.6149096530000011E-2</c:v>
                </c:pt>
                <c:pt idx="4136">
                  <c:v>8.6169930730000011E-2</c:v>
                </c:pt>
                <c:pt idx="4137">
                  <c:v>8.6190764830000002E-2</c:v>
                </c:pt>
                <c:pt idx="4138">
                  <c:v>8.6211598930000008E-2</c:v>
                </c:pt>
                <c:pt idx="4139">
                  <c:v>8.6232433030000014E-2</c:v>
                </c:pt>
                <c:pt idx="4140">
                  <c:v>8.6253267130000005E-2</c:v>
                </c:pt>
                <c:pt idx="4141">
                  <c:v>8.6274101330000005E-2</c:v>
                </c:pt>
                <c:pt idx="4142">
                  <c:v>8.6294935430000011E-2</c:v>
                </c:pt>
                <c:pt idx="4143">
                  <c:v>8.6315769530000017E-2</c:v>
                </c:pt>
                <c:pt idx="4144">
                  <c:v>8.6336603629999981E-2</c:v>
                </c:pt>
                <c:pt idx="4145">
                  <c:v>8.6357437830000008E-2</c:v>
                </c:pt>
                <c:pt idx="4146">
                  <c:v>8.6378271930000014E-2</c:v>
                </c:pt>
                <c:pt idx="4147">
                  <c:v>8.639910603000002E-2</c:v>
                </c:pt>
                <c:pt idx="4148">
                  <c:v>8.6419940129999984E-2</c:v>
                </c:pt>
                <c:pt idx="4149">
                  <c:v>8.6440774229999989E-2</c:v>
                </c:pt>
                <c:pt idx="4150">
                  <c:v>8.6461608430000017E-2</c:v>
                </c:pt>
                <c:pt idx="4151">
                  <c:v>8.6482442529999981E-2</c:v>
                </c:pt>
                <c:pt idx="4152">
                  <c:v>8.6503276629999987E-2</c:v>
                </c:pt>
                <c:pt idx="4153">
                  <c:v>8.6524110729999992E-2</c:v>
                </c:pt>
                <c:pt idx="4154">
                  <c:v>8.6544944929999992E-2</c:v>
                </c:pt>
                <c:pt idx="4155">
                  <c:v>8.6565779029999984E-2</c:v>
                </c:pt>
                <c:pt idx="4156">
                  <c:v>8.658661312999999E-2</c:v>
                </c:pt>
                <c:pt idx="4157">
                  <c:v>8.6607447229999995E-2</c:v>
                </c:pt>
                <c:pt idx="4158">
                  <c:v>8.6628281329999987E-2</c:v>
                </c:pt>
                <c:pt idx="4159">
                  <c:v>8.6649115529999987E-2</c:v>
                </c:pt>
                <c:pt idx="4160">
                  <c:v>8.6669949629999993E-2</c:v>
                </c:pt>
                <c:pt idx="4161">
                  <c:v>8.6690783729999998E-2</c:v>
                </c:pt>
                <c:pt idx="4162">
                  <c:v>8.671161782999999E-2</c:v>
                </c:pt>
                <c:pt idx="4163">
                  <c:v>8.673245202999999E-2</c:v>
                </c:pt>
                <c:pt idx="4164">
                  <c:v>8.6753286129999996E-2</c:v>
                </c:pt>
                <c:pt idx="4165">
                  <c:v>8.6774120229999988E-2</c:v>
                </c:pt>
                <c:pt idx="4166">
                  <c:v>8.6794954329999993E-2</c:v>
                </c:pt>
                <c:pt idx="4167">
                  <c:v>8.6815788429999999E-2</c:v>
                </c:pt>
                <c:pt idx="4168">
                  <c:v>8.6836622629999999E-2</c:v>
                </c:pt>
                <c:pt idx="4169">
                  <c:v>8.6857456729999991E-2</c:v>
                </c:pt>
                <c:pt idx="4170">
                  <c:v>8.6878290829999996E-2</c:v>
                </c:pt>
                <c:pt idx="4171">
                  <c:v>8.6899124930000002E-2</c:v>
                </c:pt>
                <c:pt idx="4172">
                  <c:v>8.6919959130000002E-2</c:v>
                </c:pt>
                <c:pt idx="4173">
                  <c:v>8.6940793229999994E-2</c:v>
                </c:pt>
                <c:pt idx="4174">
                  <c:v>8.6961627329999999E-2</c:v>
                </c:pt>
                <c:pt idx="4175">
                  <c:v>8.6982461430000005E-2</c:v>
                </c:pt>
                <c:pt idx="4176">
                  <c:v>8.7003295629999991E-2</c:v>
                </c:pt>
                <c:pt idx="4177">
                  <c:v>8.7024129729999997E-2</c:v>
                </c:pt>
                <c:pt idx="4178">
                  <c:v>8.7044963830000002E-2</c:v>
                </c:pt>
                <c:pt idx="4179">
                  <c:v>8.7065797930000008E-2</c:v>
                </c:pt>
                <c:pt idx="4180">
                  <c:v>8.708663203E-2</c:v>
                </c:pt>
                <c:pt idx="4181">
                  <c:v>8.710746623E-2</c:v>
                </c:pt>
                <c:pt idx="4182">
                  <c:v>8.7128300330000005E-2</c:v>
                </c:pt>
                <c:pt idx="4183">
                  <c:v>8.7149134429999997E-2</c:v>
                </c:pt>
                <c:pt idx="4184">
                  <c:v>8.7169968530000003E-2</c:v>
                </c:pt>
                <c:pt idx="4185">
                  <c:v>8.7190802730000003E-2</c:v>
                </c:pt>
                <c:pt idx="4186">
                  <c:v>8.7211636830000008E-2</c:v>
                </c:pt>
                <c:pt idx="4187">
                  <c:v>8.723247093E-2</c:v>
                </c:pt>
                <c:pt idx="4188">
                  <c:v>8.7253305030000006E-2</c:v>
                </c:pt>
                <c:pt idx="4189">
                  <c:v>8.7274139130000011E-2</c:v>
                </c:pt>
                <c:pt idx="4190">
                  <c:v>8.7294973330000011E-2</c:v>
                </c:pt>
                <c:pt idx="4191">
                  <c:v>8.7315807430000003E-2</c:v>
                </c:pt>
                <c:pt idx="4192">
                  <c:v>8.7336641530000009E-2</c:v>
                </c:pt>
                <c:pt idx="4193">
                  <c:v>8.7357475630000014E-2</c:v>
                </c:pt>
                <c:pt idx="4194">
                  <c:v>8.7378309830000001E-2</c:v>
                </c:pt>
                <c:pt idx="4195">
                  <c:v>8.7399143930000006E-2</c:v>
                </c:pt>
                <c:pt idx="4196">
                  <c:v>8.7419978030000012E-2</c:v>
                </c:pt>
                <c:pt idx="4197">
                  <c:v>8.7440812130000017E-2</c:v>
                </c:pt>
                <c:pt idx="4198">
                  <c:v>8.7461646229999981E-2</c:v>
                </c:pt>
                <c:pt idx="4199">
                  <c:v>8.7482480430000009E-2</c:v>
                </c:pt>
                <c:pt idx="4200">
                  <c:v>8.7503314530000015E-2</c:v>
                </c:pt>
                <c:pt idx="4201">
                  <c:v>8.7524148629999979E-2</c:v>
                </c:pt>
                <c:pt idx="4202">
                  <c:v>8.7544982729999984E-2</c:v>
                </c:pt>
                <c:pt idx="4203">
                  <c:v>8.7565816930000012E-2</c:v>
                </c:pt>
                <c:pt idx="4204">
                  <c:v>8.7586651030000018E-2</c:v>
                </c:pt>
                <c:pt idx="4205">
                  <c:v>8.7607485129999982E-2</c:v>
                </c:pt>
                <c:pt idx="4206">
                  <c:v>8.7628319229999987E-2</c:v>
                </c:pt>
                <c:pt idx="4207">
                  <c:v>8.7649153329999993E-2</c:v>
                </c:pt>
                <c:pt idx="4208">
                  <c:v>8.7669987529999979E-2</c:v>
                </c:pt>
                <c:pt idx="4209">
                  <c:v>8.7690821629999985E-2</c:v>
                </c:pt>
                <c:pt idx="4210">
                  <c:v>8.771165572999999E-2</c:v>
                </c:pt>
                <c:pt idx="4211">
                  <c:v>8.7732489829999996E-2</c:v>
                </c:pt>
                <c:pt idx="4212">
                  <c:v>8.7753324029999982E-2</c:v>
                </c:pt>
                <c:pt idx="4213">
                  <c:v>8.7774158129999988E-2</c:v>
                </c:pt>
                <c:pt idx="4214">
                  <c:v>8.7794992229999994E-2</c:v>
                </c:pt>
                <c:pt idx="4215">
                  <c:v>8.7815826329999999E-2</c:v>
                </c:pt>
                <c:pt idx="4216">
                  <c:v>8.7836660529999985E-2</c:v>
                </c:pt>
                <c:pt idx="4217">
                  <c:v>8.7857494629999991E-2</c:v>
                </c:pt>
                <c:pt idx="4218">
                  <c:v>8.7878328729999997E-2</c:v>
                </c:pt>
                <c:pt idx="4219">
                  <c:v>8.7899162829999988E-2</c:v>
                </c:pt>
                <c:pt idx="4220">
                  <c:v>8.7919996929999994E-2</c:v>
                </c:pt>
                <c:pt idx="4221">
                  <c:v>8.7940831129999994E-2</c:v>
                </c:pt>
                <c:pt idx="4222">
                  <c:v>8.796166523E-2</c:v>
                </c:pt>
                <c:pt idx="4223">
                  <c:v>8.7982499329999991E-2</c:v>
                </c:pt>
                <c:pt idx="4224">
                  <c:v>8.8003333429999997E-2</c:v>
                </c:pt>
                <c:pt idx="4225">
                  <c:v>8.8024167629999997E-2</c:v>
                </c:pt>
                <c:pt idx="4226">
                  <c:v>8.8045001729999989E-2</c:v>
                </c:pt>
                <c:pt idx="4227">
                  <c:v>8.8065835829999994E-2</c:v>
                </c:pt>
                <c:pt idx="4228">
                  <c:v>8.808666993E-2</c:v>
                </c:pt>
                <c:pt idx="4229">
                  <c:v>8.8107504030000006E-2</c:v>
                </c:pt>
                <c:pt idx="4230">
                  <c:v>8.8128338229999992E-2</c:v>
                </c:pt>
                <c:pt idx="4231">
                  <c:v>8.8149172329999997E-2</c:v>
                </c:pt>
                <c:pt idx="4232">
                  <c:v>8.8170006430000003E-2</c:v>
                </c:pt>
                <c:pt idx="4233">
                  <c:v>8.8190840530000009E-2</c:v>
                </c:pt>
                <c:pt idx="4234">
                  <c:v>8.8211674729999995E-2</c:v>
                </c:pt>
                <c:pt idx="4235">
                  <c:v>8.823250883E-2</c:v>
                </c:pt>
                <c:pt idx="4236">
                  <c:v>8.8253342930000006E-2</c:v>
                </c:pt>
                <c:pt idx="4237">
                  <c:v>8.8274177029999998E-2</c:v>
                </c:pt>
                <c:pt idx="4238">
                  <c:v>8.8295011130000003E-2</c:v>
                </c:pt>
                <c:pt idx="4239">
                  <c:v>8.8315845330000003E-2</c:v>
                </c:pt>
                <c:pt idx="4240">
                  <c:v>8.8336679430000009E-2</c:v>
                </c:pt>
                <c:pt idx="4241">
                  <c:v>8.8357513530000001E-2</c:v>
                </c:pt>
                <c:pt idx="4242">
                  <c:v>8.8378347630000006E-2</c:v>
                </c:pt>
                <c:pt idx="4243">
                  <c:v>8.8399181830000007E-2</c:v>
                </c:pt>
                <c:pt idx="4244">
                  <c:v>8.8420015930000012E-2</c:v>
                </c:pt>
                <c:pt idx="4245">
                  <c:v>8.8440850030000004E-2</c:v>
                </c:pt>
                <c:pt idx="4246">
                  <c:v>8.846168413000001E-2</c:v>
                </c:pt>
                <c:pt idx="4247">
                  <c:v>8.848251833000001E-2</c:v>
                </c:pt>
                <c:pt idx="4248">
                  <c:v>8.8503352430000001E-2</c:v>
                </c:pt>
                <c:pt idx="4249">
                  <c:v>8.8524186530000007E-2</c:v>
                </c:pt>
                <c:pt idx="4250">
                  <c:v>8.8545020630000013E-2</c:v>
                </c:pt>
                <c:pt idx="4251">
                  <c:v>8.8565854730000018E-2</c:v>
                </c:pt>
                <c:pt idx="4252">
                  <c:v>8.8586688930000004E-2</c:v>
                </c:pt>
                <c:pt idx="4253">
                  <c:v>8.860752303000001E-2</c:v>
                </c:pt>
                <c:pt idx="4254">
                  <c:v>8.8628357130000016E-2</c:v>
                </c:pt>
                <c:pt idx="4255">
                  <c:v>8.864919122999998E-2</c:v>
                </c:pt>
                <c:pt idx="4256">
                  <c:v>8.8670025430000007E-2</c:v>
                </c:pt>
                <c:pt idx="4257">
                  <c:v>8.8690859530000013E-2</c:v>
                </c:pt>
                <c:pt idx="4258">
                  <c:v>8.8711693629999991E-2</c:v>
                </c:pt>
                <c:pt idx="4259">
                  <c:v>8.8732527729999983E-2</c:v>
                </c:pt>
                <c:pt idx="4260">
                  <c:v>8.8753361829999988E-2</c:v>
                </c:pt>
                <c:pt idx="4261">
                  <c:v>8.8774196030000016E-2</c:v>
                </c:pt>
                <c:pt idx="4262">
                  <c:v>8.879503012999998E-2</c:v>
                </c:pt>
                <c:pt idx="4263">
                  <c:v>8.8815864229999986E-2</c:v>
                </c:pt>
                <c:pt idx="4264">
                  <c:v>8.8836698329999991E-2</c:v>
                </c:pt>
                <c:pt idx="4265">
                  <c:v>8.8857532529999991E-2</c:v>
                </c:pt>
                <c:pt idx="4266">
                  <c:v>8.8878366629999983E-2</c:v>
                </c:pt>
                <c:pt idx="4267">
                  <c:v>8.8899200729999989E-2</c:v>
                </c:pt>
                <c:pt idx="4268">
                  <c:v>8.8920034829999994E-2</c:v>
                </c:pt>
                <c:pt idx="4269">
                  <c:v>8.894086893E-2</c:v>
                </c:pt>
                <c:pt idx="4270">
                  <c:v>8.8961703129999986E-2</c:v>
                </c:pt>
                <c:pt idx="4271">
                  <c:v>8.8982537229999992E-2</c:v>
                </c:pt>
                <c:pt idx="4272">
                  <c:v>8.9003371329999997E-2</c:v>
                </c:pt>
                <c:pt idx="4273">
                  <c:v>8.9024205429999989E-2</c:v>
                </c:pt>
                <c:pt idx="4274">
                  <c:v>8.9045039629999989E-2</c:v>
                </c:pt>
                <c:pt idx="4275">
                  <c:v>8.9065873729999995E-2</c:v>
                </c:pt>
                <c:pt idx="4276">
                  <c:v>8.908670783E-2</c:v>
                </c:pt>
                <c:pt idx="4277">
                  <c:v>8.9107541929999992E-2</c:v>
                </c:pt>
                <c:pt idx="4278">
                  <c:v>8.9128376029999998E-2</c:v>
                </c:pt>
                <c:pt idx="4279">
                  <c:v>8.9149210229999998E-2</c:v>
                </c:pt>
                <c:pt idx="4280">
                  <c:v>8.917004432999999E-2</c:v>
                </c:pt>
                <c:pt idx="4281">
                  <c:v>8.9190878429999995E-2</c:v>
                </c:pt>
                <c:pt idx="4282">
                  <c:v>8.9211712530000001E-2</c:v>
                </c:pt>
                <c:pt idx="4283">
                  <c:v>8.9232546730000001E-2</c:v>
                </c:pt>
                <c:pt idx="4284">
                  <c:v>8.9253380829999993E-2</c:v>
                </c:pt>
                <c:pt idx="4285">
                  <c:v>8.9274214929999998E-2</c:v>
                </c:pt>
                <c:pt idx="4286">
                  <c:v>8.9295049030000004E-2</c:v>
                </c:pt>
                <c:pt idx="4287">
                  <c:v>8.9315883230000004E-2</c:v>
                </c:pt>
                <c:pt idx="4288">
                  <c:v>8.9336717329999996E-2</c:v>
                </c:pt>
                <c:pt idx="4289">
                  <c:v>8.9357551430000001E-2</c:v>
                </c:pt>
                <c:pt idx="4290">
                  <c:v>8.9378385530000007E-2</c:v>
                </c:pt>
                <c:pt idx="4291">
                  <c:v>8.9399219629999999E-2</c:v>
                </c:pt>
                <c:pt idx="4292">
                  <c:v>8.9420053829999999E-2</c:v>
                </c:pt>
                <c:pt idx="4293">
                  <c:v>8.9440887930000004E-2</c:v>
                </c:pt>
                <c:pt idx="4294">
                  <c:v>8.946172203000001E-2</c:v>
                </c:pt>
                <c:pt idx="4295">
                  <c:v>8.9482556130000002E-2</c:v>
                </c:pt>
                <c:pt idx="4296">
                  <c:v>8.9503390330000002E-2</c:v>
                </c:pt>
                <c:pt idx="4297">
                  <c:v>8.9524224430000007E-2</c:v>
                </c:pt>
                <c:pt idx="4298">
                  <c:v>8.9545058529999999E-2</c:v>
                </c:pt>
                <c:pt idx="4299">
                  <c:v>8.9565892630000005E-2</c:v>
                </c:pt>
                <c:pt idx="4300">
                  <c:v>8.958672673000001E-2</c:v>
                </c:pt>
                <c:pt idx="4301">
                  <c:v>8.960756093000001E-2</c:v>
                </c:pt>
                <c:pt idx="4302">
                  <c:v>8.9628395030000002E-2</c:v>
                </c:pt>
                <c:pt idx="4303">
                  <c:v>8.9649229130000008E-2</c:v>
                </c:pt>
                <c:pt idx="4304">
                  <c:v>8.9670063230000013E-2</c:v>
                </c:pt>
                <c:pt idx="4305">
                  <c:v>8.9690897430000013E-2</c:v>
                </c:pt>
                <c:pt idx="4306">
                  <c:v>8.9711731530000005E-2</c:v>
                </c:pt>
                <c:pt idx="4307">
                  <c:v>8.9732565630000011E-2</c:v>
                </c:pt>
                <c:pt idx="4308">
                  <c:v>8.9753399730000016E-2</c:v>
                </c:pt>
                <c:pt idx="4309">
                  <c:v>8.977423382999998E-2</c:v>
                </c:pt>
                <c:pt idx="4310">
                  <c:v>8.9795068030000008E-2</c:v>
                </c:pt>
                <c:pt idx="4311">
                  <c:v>8.9815902130000014E-2</c:v>
                </c:pt>
                <c:pt idx="4312">
                  <c:v>8.9836736229999992E-2</c:v>
                </c:pt>
                <c:pt idx="4313">
                  <c:v>8.9857570329999983E-2</c:v>
                </c:pt>
                <c:pt idx="4314">
                  <c:v>8.9878404530000011E-2</c:v>
                </c:pt>
                <c:pt idx="4315">
                  <c:v>8.9899238629999989E-2</c:v>
                </c:pt>
                <c:pt idx="4316">
                  <c:v>8.9920072729999981E-2</c:v>
                </c:pt>
                <c:pt idx="4317">
                  <c:v>8.9940906829999986E-2</c:v>
                </c:pt>
                <c:pt idx="4318">
                  <c:v>8.9961740929999992E-2</c:v>
                </c:pt>
                <c:pt idx="4319">
                  <c:v>8.9982575129999992E-2</c:v>
                </c:pt>
                <c:pt idx="4320">
                  <c:v>9.0003409229999984E-2</c:v>
                </c:pt>
                <c:pt idx="4321">
                  <c:v>9.0024243329999989E-2</c:v>
                </c:pt>
                <c:pt idx="4322">
                  <c:v>9.0045077429999995E-2</c:v>
                </c:pt>
                <c:pt idx="4323">
                  <c:v>9.0065911629999981E-2</c:v>
                </c:pt>
                <c:pt idx="4324">
                  <c:v>9.0086745729999987E-2</c:v>
                </c:pt>
                <c:pt idx="4325">
                  <c:v>9.0107579829999992E-2</c:v>
                </c:pt>
                <c:pt idx="4326">
                  <c:v>9.0128413929999998E-2</c:v>
                </c:pt>
                <c:pt idx="4327">
                  <c:v>9.0149248129999984E-2</c:v>
                </c:pt>
                <c:pt idx="4328">
                  <c:v>9.017008222999999E-2</c:v>
                </c:pt>
                <c:pt idx="4329">
                  <c:v>9.0190916329999996E-2</c:v>
                </c:pt>
                <c:pt idx="4330">
                  <c:v>9.0211750430000001E-2</c:v>
                </c:pt>
                <c:pt idx="4331">
                  <c:v>9.0232584529999993E-2</c:v>
                </c:pt>
                <c:pt idx="4332">
                  <c:v>9.0253418729999993E-2</c:v>
                </c:pt>
                <c:pt idx="4333">
                  <c:v>9.0274252829999999E-2</c:v>
                </c:pt>
                <c:pt idx="4334">
                  <c:v>9.029508692999999E-2</c:v>
                </c:pt>
                <c:pt idx="4335">
                  <c:v>9.0315921029999996E-2</c:v>
                </c:pt>
                <c:pt idx="4336">
                  <c:v>9.0336755229999996E-2</c:v>
                </c:pt>
                <c:pt idx="4337">
                  <c:v>9.0357589330000002E-2</c:v>
                </c:pt>
                <c:pt idx="4338">
                  <c:v>9.0378423429999993E-2</c:v>
                </c:pt>
                <c:pt idx="4339">
                  <c:v>9.0399257529999999E-2</c:v>
                </c:pt>
                <c:pt idx="4340">
                  <c:v>9.0420091630000005E-2</c:v>
                </c:pt>
                <c:pt idx="4341">
                  <c:v>9.0440925829999991E-2</c:v>
                </c:pt>
                <c:pt idx="4342">
                  <c:v>9.0461759929999996E-2</c:v>
                </c:pt>
                <c:pt idx="4343">
                  <c:v>9.0482594030000002E-2</c:v>
                </c:pt>
                <c:pt idx="4344">
                  <c:v>9.0503428130000008E-2</c:v>
                </c:pt>
                <c:pt idx="4345">
                  <c:v>9.0524262329999994E-2</c:v>
                </c:pt>
                <c:pt idx="4346">
                  <c:v>9.0545096429999999E-2</c:v>
                </c:pt>
                <c:pt idx="4347">
                  <c:v>9.0565930530000005E-2</c:v>
                </c:pt>
                <c:pt idx="4348">
                  <c:v>9.0586764630000011E-2</c:v>
                </c:pt>
                <c:pt idx="4349">
                  <c:v>9.0607598730000002E-2</c:v>
                </c:pt>
                <c:pt idx="4350">
                  <c:v>9.0628432930000002E-2</c:v>
                </c:pt>
                <c:pt idx="4351">
                  <c:v>9.0649267030000008E-2</c:v>
                </c:pt>
                <c:pt idx="4352">
                  <c:v>9.067010113E-2</c:v>
                </c:pt>
                <c:pt idx="4353">
                  <c:v>9.0690935230000005E-2</c:v>
                </c:pt>
                <c:pt idx="4354">
                  <c:v>9.0711769430000005E-2</c:v>
                </c:pt>
                <c:pt idx="4355">
                  <c:v>9.0732603530000011E-2</c:v>
                </c:pt>
                <c:pt idx="4356">
                  <c:v>9.0753437630000003E-2</c:v>
                </c:pt>
                <c:pt idx="4357">
                  <c:v>9.0774271730000008E-2</c:v>
                </c:pt>
                <c:pt idx="4358">
                  <c:v>9.0795105830000014E-2</c:v>
                </c:pt>
                <c:pt idx="4359">
                  <c:v>9.0815940030000014E-2</c:v>
                </c:pt>
                <c:pt idx="4360">
                  <c:v>9.0836774130000006E-2</c:v>
                </c:pt>
                <c:pt idx="4361">
                  <c:v>9.0857608230000012E-2</c:v>
                </c:pt>
                <c:pt idx="4362">
                  <c:v>9.0878442330000017E-2</c:v>
                </c:pt>
                <c:pt idx="4363">
                  <c:v>9.0899276530000003E-2</c:v>
                </c:pt>
                <c:pt idx="4364">
                  <c:v>9.0920110630000009E-2</c:v>
                </c:pt>
                <c:pt idx="4365">
                  <c:v>9.0940944730000015E-2</c:v>
                </c:pt>
                <c:pt idx="4366">
                  <c:v>9.0961778829999992E-2</c:v>
                </c:pt>
                <c:pt idx="4367">
                  <c:v>9.0982613030000006E-2</c:v>
                </c:pt>
                <c:pt idx="4368">
                  <c:v>9.1003447130000012E-2</c:v>
                </c:pt>
                <c:pt idx="4369">
                  <c:v>9.102428122999999E-2</c:v>
                </c:pt>
                <c:pt idx="4370">
                  <c:v>9.1045115329999982E-2</c:v>
                </c:pt>
                <c:pt idx="4371">
                  <c:v>9.1065949429999987E-2</c:v>
                </c:pt>
                <c:pt idx="4372">
                  <c:v>9.1086783629999987E-2</c:v>
                </c:pt>
                <c:pt idx="4373">
                  <c:v>9.1107617729999993E-2</c:v>
                </c:pt>
                <c:pt idx="4374">
                  <c:v>9.1128451829999985E-2</c:v>
                </c:pt>
                <c:pt idx="4375">
                  <c:v>9.114928592999999E-2</c:v>
                </c:pt>
                <c:pt idx="4376">
                  <c:v>9.117012012999999E-2</c:v>
                </c:pt>
                <c:pt idx="4377">
                  <c:v>9.1190954229999982E-2</c:v>
                </c:pt>
                <c:pt idx="4378">
                  <c:v>9.1211788329999988E-2</c:v>
                </c:pt>
                <c:pt idx="4379">
                  <c:v>9.1232622429999993E-2</c:v>
                </c:pt>
                <c:pt idx="4380">
                  <c:v>9.1253456529999999E-2</c:v>
                </c:pt>
                <c:pt idx="4381">
                  <c:v>9.1274290729999985E-2</c:v>
                </c:pt>
                <c:pt idx="4382">
                  <c:v>9.1295124829999991E-2</c:v>
                </c:pt>
                <c:pt idx="4383">
                  <c:v>9.1315958929999996E-2</c:v>
                </c:pt>
                <c:pt idx="4384">
                  <c:v>9.1336793030000002E-2</c:v>
                </c:pt>
                <c:pt idx="4385">
                  <c:v>9.1357627229999988E-2</c:v>
                </c:pt>
                <c:pt idx="4386">
                  <c:v>9.1378461329999994E-2</c:v>
                </c:pt>
                <c:pt idx="4387">
                  <c:v>9.1399295429999999E-2</c:v>
                </c:pt>
                <c:pt idx="4388">
                  <c:v>9.1420129529999991E-2</c:v>
                </c:pt>
                <c:pt idx="4389">
                  <c:v>9.1440963629999997E-2</c:v>
                </c:pt>
                <c:pt idx="4390">
                  <c:v>9.1461797829999997E-2</c:v>
                </c:pt>
                <c:pt idx="4391">
                  <c:v>9.1482631930000002E-2</c:v>
                </c:pt>
                <c:pt idx="4392">
                  <c:v>9.1503466029999994E-2</c:v>
                </c:pt>
                <c:pt idx="4393">
                  <c:v>9.152430013E-2</c:v>
                </c:pt>
                <c:pt idx="4394">
                  <c:v>9.154513433E-2</c:v>
                </c:pt>
                <c:pt idx="4395">
                  <c:v>9.1565968429999992E-2</c:v>
                </c:pt>
                <c:pt idx="4396">
                  <c:v>9.1586802529999997E-2</c:v>
                </c:pt>
                <c:pt idx="4397">
                  <c:v>9.1607636630000003E-2</c:v>
                </c:pt>
                <c:pt idx="4398">
                  <c:v>9.1628470730000008E-2</c:v>
                </c:pt>
                <c:pt idx="4399">
                  <c:v>9.1649304929999995E-2</c:v>
                </c:pt>
                <c:pt idx="4400">
                  <c:v>9.167013903E-2</c:v>
                </c:pt>
                <c:pt idx="4401">
                  <c:v>9.1690973130000006E-2</c:v>
                </c:pt>
                <c:pt idx="4402">
                  <c:v>9.1711807230000011E-2</c:v>
                </c:pt>
                <c:pt idx="4403">
                  <c:v>9.1732641429999998E-2</c:v>
                </c:pt>
                <c:pt idx="4404">
                  <c:v>9.1753475530000003E-2</c:v>
                </c:pt>
                <c:pt idx="4405">
                  <c:v>9.1774309630000009E-2</c:v>
                </c:pt>
                <c:pt idx="4406">
                  <c:v>9.1795143730000001E-2</c:v>
                </c:pt>
                <c:pt idx="4407">
                  <c:v>9.1815977930000001E-2</c:v>
                </c:pt>
                <c:pt idx="4408">
                  <c:v>9.1836812030000006E-2</c:v>
                </c:pt>
                <c:pt idx="4409">
                  <c:v>9.1857646130000012E-2</c:v>
                </c:pt>
                <c:pt idx="4410">
                  <c:v>9.1878480230000004E-2</c:v>
                </c:pt>
                <c:pt idx="4411">
                  <c:v>9.1899314330000009E-2</c:v>
                </c:pt>
                <c:pt idx="4412">
                  <c:v>9.1920148530000009E-2</c:v>
                </c:pt>
                <c:pt idx="4413">
                  <c:v>9.1940982630000001E-2</c:v>
                </c:pt>
                <c:pt idx="4414">
                  <c:v>9.1961816730000007E-2</c:v>
                </c:pt>
                <c:pt idx="4415">
                  <c:v>9.1982650830000012E-2</c:v>
                </c:pt>
                <c:pt idx="4416">
                  <c:v>9.2003485030000012E-2</c:v>
                </c:pt>
                <c:pt idx="4417">
                  <c:v>9.2024319130000004E-2</c:v>
                </c:pt>
                <c:pt idx="4418">
                  <c:v>9.204515323000001E-2</c:v>
                </c:pt>
                <c:pt idx="4419">
                  <c:v>9.2065987330000015E-2</c:v>
                </c:pt>
                <c:pt idx="4420">
                  <c:v>9.2086821429999993E-2</c:v>
                </c:pt>
                <c:pt idx="4421">
                  <c:v>9.2107655630000007E-2</c:v>
                </c:pt>
                <c:pt idx="4422">
                  <c:v>9.2128489730000013E-2</c:v>
                </c:pt>
                <c:pt idx="4423">
                  <c:v>9.2149323829999991E-2</c:v>
                </c:pt>
                <c:pt idx="4424">
                  <c:v>9.2170157929999982E-2</c:v>
                </c:pt>
                <c:pt idx="4425">
                  <c:v>9.219099213000001E-2</c:v>
                </c:pt>
                <c:pt idx="4426">
                  <c:v>9.2211826229999988E-2</c:v>
                </c:pt>
                <c:pt idx="4427">
                  <c:v>9.2232660329999994E-2</c:v>
                </c:pt>
                <c:pt idx="4428">
                  <c:v>9.2253494429999985E-2</c:v>
                </c:pt>
                <c:pt idx="4429">
                  <c:v>9.2274328529999991E-2</c:v>
                </c:pt>
                <c:pt idx="4430">
                  <c:v>9.2295162729999991E-2</c:v>
                </c:pt>
                <c:pt idx="4431">
                  <c:v>9.2315996829999983E-2</c:v>
                </c:pt>
                <c:pt idx="4432">
                  <c:v>9.2336830929999988E-2</c:v>
                </c:pt>
                <c:pt idx="4433">
                  <c:v>9.2357665029999994E-2</c:v>
                </c:pt>
                <c:pt idx="4434">
                  <c:v>9.2378499229999994E-2</c:v>
                </c:pt>
                <c:pt idx="4435">
                  <c:v>9.2399333329999986E-2</c:v>
                </c:pt>
                <c:pt idx="4436">
                  <c:v>9.2420167429999991E-2</c:v>
                </c:pt>
                <c:pt idx="4437">
                  <c:v>9.2441001529999997E-2</c:v>
                </c:pt>
                <c:pt idx="4438">
                  <c:v>9.2461835630000003E-2</c:v>
                </c:pt>
                <c:pt idx="4439">
                  <c:v>9.2482669829999989E-2</c:v>
                </c:pt>
                <c:pt idx="4440">
                  <c:v>9.2503503929999994E-2</c:v>
                </c:pt>
                <c:pt idx="4441">
                  <c:v>9.252433803E-2</c:v>
                </c:pt>
                <c:pt idx="4442">
                  <c:v>9.2545172129999992E-2</c:v>
                </c:pt>
                <c:pt idx="4443">
                  <c:v>9.2566006329999992E-2</c:v>
                </c:pt>
                <c:pt idx="4444">
                  <c:v>9.2586840429999998E-2</c:v>
                </c:pt>
                <c:pt idx="4445">
                  <c:v>9.2607674530000003E-2</c:v>
                </c:pt>
                <c:pt idx="4446">
                  <c:v>9.2628508629999995E-2</c:v>
                </c:pt>
                <c:pt idx="4447">
                  <c:v>9.2649342829999995E-2</c:v>
                </c:pt>
                <c:pt idx="4448">
                  <c:v>9.2670176930000001E-2</c:v>
                </c:pt>
                <c:pt idx="4449">
                  <c:v>9.2691011029999992E-2</c:v>
                </c:pt>
                <c:pt idx="4450">
                  <c:v>9.2711845129999998E-2</c:v>
                </c:pt>
                <c:pt idx="4451">
                  <c:v>9.2732679230000004E-2</c:v>
                </c:pt>
                <c:pt idx="4452">
                  <c:v>9.2753513430000004E-2</c:v>
                </c:pt>
                <c:pt idx="4453">
                  <c:v>9.2774347529999995E-2</c:v>
                </c:pt>
                <c:pt idx="4454">
                  <c:v>9.2795181630000001E-2</c:v>
                </c:pt>
                <c:pt idx="4455">
                  <c:v>9.2816015730000007E-2</c:v>
                </c:pt>
                <c:pt idx="4456">
                  <c:v>9.2836849929999993E-2</c:v>
                </c:pt>
                <c:pt idx="4457">
                  <c:v>9.2857684029999998E-2</c:v>
                </c:pt>
                <c:pt idx="4458">
                  <c:v>9.2878518130000004E-2</c:v>
                </c:pt>
                <c:pt idx="4459">
                  <c:v>9.289935223000001E-2</c:v>
                </c:pt>
                <c:pt idx="4460">
                  <c:v>9.2920186330000001E-2</c:v>
                </c:pt>
                <c:pt idx="4461">
                  <c:v>9.2941020530000001E-2</c:v>
                </c:pt>
                <c:pt idx="4462">
                  <c:v>9.2961854630000007E-2</c:v>
                </c:pt>
                <c:pt idx="4463">
                  <c:v>9.2982688730000013E-2</c:v>
                </c:pt>
                <c:pt idx="4464">
                  <c:v>9.3003522830000004E-2</c:v>
                </c:pt>
                <c:pt idx="4465">
                  <c:v>9.3024357030000004E-2</c:v>
                </c:pt>
                <c:pt idx="4466">
                  <c:v>9.304519113000001E-2</c:v>
                </c:pt>
                <c:pt idx="4467">
                  <c:v>9.3066025230000002E-2</c:v>
                </c:pt>
                <c:pt idx="4468">
                  <c:v>9.3086859330000007E-2</c:v>
                </c:pt>
                <c:pt idx="4469">
                  <c:v>9.3107693430000013E-2</c:v>
                </c:pt>
                <c:pt idx="4470">
                  <c:v>9.3128527630000013E-2</c:v>
                </c:pt>
                <c:pt idx="4471">
                  <c:v>9.3149361730000005E-2</c:v>
                </c:pt>
                <c:pt idx="4472">
                  <c:v>9.317019583000001E-2</c:v>
                </c:pt>
                <c:pt idx="4473">
                  <c:v>9.3191029929999988E-2</c:v>
                </c:pt>
                <c:pt idx="4474">
                  <c:v>9.3211864130000016E-2</c:v>
                </c:pt>
                <c:pt idx="4475">
                  <c:v>9.3232698230000008E-2</c:v>
                </c:pt>
                <c:pt idx="4476">
                  <c:v>9.3253532330000014E-2</c:v>
                </c:pt>
                <c:pt idx="4477">
                  <c:v>9.3274366429999991E-2</c:v>
                </c:pt>
                <c:pt idx="4478">
                  <c:v>9.3295200529999983E-2</c:v>
                </c:pt>
                <c:pt idx="4479">
                  <c:v>9.3316034730000011E-2</c:v>
                </c:pt>
                <c:pt idx="4480">
                  <c:v>9.3336868829999989E-2</c:v>
                </c:pt>
                <c:pt idx="4481">
                  <c:v>9.3357702929999994E-2</c:v>
                </c:pt>
                <c:pt idx="4482">
                  <c:v>9.3378537029999986E-2</c:v>
                </c:pt>
                <c:pt idx="4483">
                  <c:v>9.3399371229999986E-2</c:v>
                </c:pt>
                <c:pt idx="4484">
                  <c:v>9.3420205329999992E-2</c:v>
                </c:pt>
                <c:pt idx="4485">
                  <c:v>9.3441039429999984E-2</c:v>
                </c:pt>
                <c:pt idx="4486">
                  <c:v>9.3461873529999989E-2</c:v>
                </c:pt>
                <c:pt idx="4487">
                  <c:v>9.3482707729999989E-2</c:v>
                </c:pt>
                <c:pt idx="4488">
                  <c:v>9.3503541829999995E-2</c:v>
                </c:pt>
                <c:pt idx="4489">
                  <c:v>9.3524375929999987E-2</c:v>
                </c:pt>
                <c:pt idx="4490">
                  <c:v>9.3545210029999992E-2</c:v>
                </c:pt>
                <c:pt idx="4491">
                  <c:v>9.3566044129999998E-2</c:v>
                </c:pt>
                <c:pt idx="4492">
                  <c:v>9.3586878329999984E-2</c:v>
                </c:pt>
                <c:pt idx="4493">
                  <c:v>9.360771242999999E-2</c:v>
                </c:pt>
                <c:pt idx="4494">
                  <c:v>9.3628546529999995E-2</c:v>
                </c:pt>
                <c:pt idx="4495">
                  <c:v>9.3649380630000001E-2</c:v>
                </c:pt>
                <c:pt idx="4496">
                  <c:v>9.3670214829999987E-2</c:v>
                </c:pt>
                <c:pt idx="4497">
                  <c:v>9.3691048929999993E-2</c:v>
                </c:pt>
                <c:pt idx="4498">
                  <c:v>9.3711883029999998E-2</c:v>
                </c:pt>
                <c:pt idx="4499">
                  <c:v>9.3732717130000004E-2</c:v>
                </c:pt>
                <c:pt idx="4500">
                  <c:v>9.3753551229999996E-2</c:v>
                </c:pt>
                <c:pt idx="4501">
                  <c:v>9.3774385429999996E-2</c:v>
                </c:pt>
                <c:pt idx="4502">
                  <c:v>9.3795219530000001E-2</c:v>
                </c:pt>
                <c:pt idx="4503">
                  <c:v>9.3816053629999993E-2</c:v>
                </c:pt>
                <c:pt idx="4504">
                  <c:v>9.3836887729999999E-2</c:v>
                </c:pt>
                <c:pt idx="4505">
                  <c:v>9.3857721929999999E-2</c:v>
                </c:pt>
                <c:pt idx="4506">
                  <c:v>9.3878556030000004E-2</c:v>
                </c:pt>
                <c:pt idx="4507">
                  <c:v>9.3899390129999996E-2</c:v>
                </c:pt>
                <c:pt idx="4508">
                  <c:v>9.3920224230000002E-2</c:v>
                </c:pt>
                <c:pt idx="4509">
                  <c:v>9.3941058330000007E-2</c:v>
                </c:pt>
                <c:pt idx="4510">
                  <c:v>9.3961892529999994E-2</c:v>
                </c:pt>
                <c:pt idx="4511">
                  <c:v>9.3982726629999999E-2</c:v>
                </c:pt>
                <c:pt idx="4512">
                  <c:v>9.4003560730000005E-2</c:v>
                </c:pt>
                <c:pt idx="4513">
                  <c:v>9.402439483000001E-2</c:v>
                </c:pt>
                <c:pt idx="4514">
                  <c:v>9.4045229029999997E-2</c:v>
                </c:pt>
                <c:pt idx="4515">
                  <c:v>9.4066063130000002E-2</c:v>
                </c:pt>
                <c:pt idx="4516">
                  <c:v>9.4086897230000008E-2</c:v>
                </c:pt>
                <c:pt idx="4517">
                  <c:v>9.4107731330000013E-2</c:v>
                </c:pt>
                <c:pt idx="4518">
                  <c:v>9.4128565430000005E-2</c:v>
                </c:pt>
                <c:pt idx="4519">
                  <c:v>9.4149399630000005E-2</c:v>
                </c:pt>
                <c:pt idx="4520">
                  <c:v>9.4170233730000011E-2</c:v>
                </c:pt>
                <c:pt idx="4521">
                  <c:v>9.4191067830000003E-2</c:v>
                </c:pt>
                <c:pt idx="4522">
                  <c:v>9.4211901930000008E-2</c:v>
                </c:pt>
                <c:pt idx="4523">
                  <c:v>9.4232736130000008E-2</c:v>
                </c:pt>
                <c:pt idx="4524">
                  <c:v>9.4253570230000014E-2</c:v>
                </c:pt>
                <c:pt idx="4525">
                  <c:v>9.4274404330000006E-2</c:v>
                </c:pt>
                <c:pt idx="4526">
                  <c:v>9.4295238430000011E-2</c:v>
                </c:pt>
                <c:pt idx="4527">
                  <c:v>9.4316072630000011E-2</c:v>
                </c:pt>
                <c:pt idx="4528">
                  <c:v>9.4336906730000003E-2</c:v>
                </c:pt>
                <c:pt idx="4529">
                  <c:v>9.4357740830000009E-2</c:v>
                </c:pt>
                <c:pt idx="4530">
                  <c:v>9.4378574929999987E-2</c:v>
                </c:pt>
                <c:pt idx="4531">
                  <c:v>9.4399409029999992E-2</c:v>
                </c:pt>
                <c:pt idx="4532">
                  <c:v>9.4420243230000006E-2</c:v>
                </c:pt>
                <c:pt idx="4533">
                  <c:v>9.4441077330000012E-2</c:v>
                </c:pt>
                <c:pt idx="4534">
                  <c:v>9.446191142999999E-2</c:v>
                </c:pt>
                <c:pt idx="4535">
                  <c:v>9.4482745529999995E-2</c:v>
                </c:pt>
                <c:pt idx="4536">
                  <c:v>9.4503579730000009E-2</c:v>
                </c:pt>
                <c:pt idx="4537">
                  <c:v>9.4524413829999987E-2</c:v>
                </c:pt>
                <c:pt idx="4538">
                  <c:v>9.4545247929999993E-2</c:v>
                </c:pt>
                <c:pt idx="4539">
                  <c:v>9.4566082029999984E-2</c:v>
                </c:pt>
                <c:pt idx="4540">
                  <c:v>9.458691612999999E-2</c:v>
                </c:pt>
                <c:pt idx="4541">
                  <c:v>9.460775032999999E-2</c:v>
                </c:pt>
                <c:pt idx="4542">
                  <c:v>9.4628584429999996E-2</c:v>
                </c:pt>
                <c:pt idx="4543">
                  <c:v>9.4649418529999987E-2</c:v>
                </c:pt>
                <c:pt idx="4544">
                  <c:v>9.4670252629999993E-2</c:v>
                </c:pt>
                <c:pt idx="4545">
                  <c:v>9.4691086829999993E-2</c:v>
                </c:pt>
                <c:pt idx="4546">
                  <c:v>9.4711920929999985E-2</c:v>
                </c:pt>
                <c:pt idx="4547">
                  <c:v>9.473275502999999E-2</c:v>
                </c:pt>
                <c:pt idx="4548">
                  <c:v>9.4753589129999996E-2</c:v>
                </c:pt>
                <c:pt idx="4549">
                  <c:v>9.4774423230000002E-2</c:v>
                </c:pt>
                <c:pt idx="4550">
                  <c:v>9.4795257429999988E-2</c:v>
                </c:pt>
                <c:pt idx="4551">
                  <c:v>9.4816091529999993E-2</c:v>
                </c:pt>
                <c:pt idx="4552">
                  <c:v>9.4836925629999999E-2</c:v>
                </c:pt>
                <c:pt idx="4553">
                  <c:v>9.4857759730000005E-2</c:v>
                </c:pt>
                <c:pt idx="4554">
                  <c:v>9.4878593929999991E-2</c:v>
                </c:pt>
                <c:pt idx="4555">
                  <c:v>9.4899428029999996E-2</c:v>
                </c:pt>
                <c:pt idx="4556">
                  <c:v>9.4920262130000002E-2</c:v>
                </c:pt>
                <c:pt idx="4557">
                  <c:v>9.4941096229999994E-2</c:v>
                </c:pt>
                <c:pt idx="4558">
                  <c:v>9.496193033E-2</c:v>
                </c:pt>
                <c:pt idx="4559">
                  <c:v>9.498276453E-2</c:v>
                </c:pt>
                <c:pt idx="4560">
                  <c:v>9.5003598630000005E-2</c:v>
                </c:pt>
                <c:pt idx="4561">
                  <c:v>9.5024432729999997E-2</c:v>
                </c:pt>
                <c:pt idx="4562">
                  <c:v>9.5045266830000003E-2</c:v>
                </c:pt>
                <c:pt idx="4563">
                  <c:v>9.5066101030000003E-2</c:v>
                </c:pt>
                <c:pt idx="4564">
                  <c:v>9.5086935129999994E-2</c:v>
                </c:pt>
                <c:pt idx="4565">
                  <c:v>9.510776923E-2</c:v>
                </c:pt>
                <c:pt idx="4566">
                  <c:v>9.5128603330000006E-2</c:v>
                </c:pt>
                <c:pt idx="4567">
                  <c:v>9.5149437530000006E-2</c:v>
                </c:pt>
                <c:pt idx="4568">
                  <c:v>9.5170271629999997E-2</c:v>
                </c:pt>
                <c:pt idx="4569">
                  <c:v>9.5191105730000003E-2</c:v>
                </c:pt>
                <c:pt idx="4570">
                  <c:v>9.5211939830000009E-2</c:v>
                </c:pt>
                <c:pt idx="4571">
                  <c:v>9.5232773930000014E-2</c:v>
                </c:pt>
                <c:pt idx="4572">
                  <c:v>9.525360813E-2</c:v>
                </c:pt>
                <c:pt idx="4573">
                  <c:v>9.5274442230000006E-2</c:v>
                </c:pt>
                <c:pt idx="4574">
                  <c:v>9.5295276330000012E-2</c:v>
                </c:pt>
                <c:pt idx="4575">
                  <c:v>9.5316110430000003E-2</c:v>
                </c:pt>
                <c:pt idx="4576">
                  <c:v>9.5336944630000003E-2</c:v>
                </c:pt>
                <c:pt idx="4577">
                  <c:v>9.5357778730000009E-2</c:v>
                </c:pt>
                <c:pt idx="4578">
                  <c:v>9.5378612830000015E-2</c:v>
                </c:pt>
                <c:pt idx="4579">
                  <c:v>9.5399446930000006E-2</c:v>
                </c:pt>
                <c:pt idx="4580">
                  <c:v>9.5420281030000012E-2</c:v>
                </c:pt>
                <c:pt idx="4581">
                  <c:v>9.5441115230000012E-2</c:v>
                </c:pt>
                <c:pt idx="4582">
                  <c:v>9.5461949330000004E-2</c:v>
                </c:pt>
                <c:pt idx="4583">
                  <c:v>9.5482783430000009E-2</c:v>
                </c:pt>
                <c:pt idx="4584">
                  <c:v>9.5503617529999987E-2</c:v>
                </c:pt>
                <c:pt idx="4585">
                  <c:v>9.5524451730000015E-2</c:v>
                </c:pt>
                <c:pt idx="4586">
                  <c:v>9.5545285830000007E-2</c:v>
                </c:pt>
                <c:pt idx="4587">
                  <c:v>9.5566119929999985E-2</c:v>
                </c:pt>
                <c:pt idx="4588">
                  <c:v>9.558695402999999E-2</c:v>
                </c:pt>
                <c:pt idx="4589">
                  <c:v>9.5607788129999982E-2</c:v>
                </c:pt>
                <c:pt idx="4590">
                  <c:v>9.562862233000001E-2</c:v>
                </c:pt>
                <c:pt idx="4591">
                  <c:v>9.5649456429999988E-2</c:v>
                </c:pt>
                <c:pt idx="4592">
                  <c:v>9.5670290529999993E-2</c:v>
                </c:pt>
                <c:pt idx="4593">
                  <c:v>9.5691124629999985E-2</c:v>
                </c:pt>
                <c:pt idx="4594">
                  <c:v>9.5711958829999985E-2</c:v>
                </c:pt>
                <c:pt idx="4595">
                  <c:v>9.5732792929999991E-2</c:v>
                </c:pt>
                <c:pt idx="4596">
                  <c:v>9.5753627029999996E-2</c:v>
                </c:pt>
                <c:pt idx="4597">
                  <c:v>9.5774461129999988E-2</c:v>
                </c:pt>
                <c:pt idx="4598">
                  <c:v>9.5795295229999994E-2</c:v>
                </c:pt>
                <c:pt idx="4599">
                  <c:v>9.5816129429999994E-2</c:v>
                </c:pt>
                <c:pt idx="4600">
                  <c:v>9.5836963529999986E-2</c:v>
                </c:pt>
                <c:pt idx="4601">
                  <c:v>9.5857797629999991E-2</c:v>
                </c:pt>
                <c:pt idx="4602">
                  <c:v>9.5878631729999997E-2</c:v>
                </c:pt>
                <c:pt idx="4603">
                  <c:v>9.5899465929999997E-2</c:v>
                </c:pt>
                <c:pt idx="4604">
                  <c:v>9.5920300029999989E-2</c:v>
                </c:pt>
                <c:pt idx="4605">
                  <c:v>9.5941134129999994E-2</c:v>
                </c:pt>
                <c:pt idx="4606">
                  <c:v>9.596196823E-2</c:v>
                </c:pt>
                <c:pt idx="4607">
                  <c:v>9.5982802429999986E-2</c:v>
                </c:pt>
                <c:pt idx="4608">
                  <c:v>9.6003636529999992E-2</c:v>
                </c:pt>
                <c:pt idx="4609">
                  <c:v>9.6024470629999997E-2</c:v>
                </c:pt>
                <c:pt idx="4610">
                  <c:v>9.6045304730000003E-2</c:v>
                </c:pt>
                <c:pt idx="4611">
                  <c:v>9.6066138829999995E-2</c:v>
                </c:pt>
                <c:pt idx="4612">
                  <c:v>9.6086973029999995E-2</c:v>
                </c:pt>
                <c:pt idx="4613">
                  <c:v>9.610780713E-2</c:v>
                </c:pt>
                <c:pt idx="4614">
                  <c:v>9.6128641230000006E-2</c:v>
                </c:pt>
                <c:pt idx="4615">
                  <c:v>9.6149475329999998E-2</c:v>
                </c:pt>
                <c:pt idx="4616">
                  <c:v>9.6170309529999998E-2</c:v>
                </c:pt>
                <c:pt idx="4617">
                  <c:v>9.6191143630000003E-2</c:v>
                </c:pt>
                <c:pt idx="4618">
                  <c:v>9.6211977729999995E-2</c:v>
                </c:pt>
                <c:pt idx="4619">
                  <c:v>9.6232811830000001E-2</c:v>
                </c:pt>
                <c:pt idx="4620">
                  <c:v>9.6253645930000006E-2</c:v>
                </c:pt>
                <c:pt idx="4621">
                  <c:v>9.6274480130000006E-2</c:v>
                </c:pt>
                <c:pt idx="4622">
                  <c:v>9.6295314229999998E-2</c:v>
                </c:pt>
                <c:pt idx="4623">
                  <c:v>9.6316148330000004E-2</c:v>
                </c:pt>
                <c:pt idx="4624">
                  <c:v>9.6336982430000009E-2</c:v>
                </c:pt>
                <c:pt idx="4625">
                  <c:v>9.6357816629999996E-2</c:v>
                </c:pt>
                <c:pt idx="4626">
                  <c:v>9.6378650730000001E-2</c:v>
                </c:pt>
                <c:pt idx="4627">
                  <c:v>9.6399484830000007E-2</c:v>
                </c:pt>
                <c:pt idx="4628">
                  <c:v>9.6420318930000012E-2</c:v>
                </c:pt>
                <c:pt idx="4629">
                  <c:v>9.6441153030000004E-2</c:v>
                </c:pt>
                <c:pt idx="4630">
                  <c:v>9.6461987230000004E-2</c:v>
                </c:pt>
                <c:pt idx="4631">
                  <c:v>9.648282133000001E-2</c:v>
                </c:pt>
                <c:pt idx="4632">
                  <c:v>9.6503655430000015E-2</c:v>
                </c:pt>
                <c:pt idx="4633">
                  <c:v>9.6524489530000007E-2</c:v>
                </c:pt>
                <c:pt idx="4634">
                  <c:v>9.6545323730000007E-2</c:v>
                </c:pt>
                <c:pt idx="4635">
                  <c:v>9.6566157830000013E-2</c:v>
                </c:pt>
                <c:pt idx="4636">
                  <c:v>9.6586991930000005E-2</c:v>
                </c:pt>
                <c:pt idx="4637">
                  <c:v>9.660782603000001E-2</c:v>
                </c:pt>
                <c:pt idx="4638">
                  <c:v>9.6628660129999988E-2</c:v>
                </c:pt>
                <c:pt idx="4639">
                  <c:v>9.6649494330000016E-2</c:v>
                </c:pt>
                <c:pt idx="4640">
                  <c:v>9.6670328430000008E-2</c:v>
                </c:pt>
                <c:pt idx="4641">
                  <c:v>9.6691162529999986E-2</c:v>
                </c:pt>
                <c:pt idx="4642">
                  <c:v>9.6711996629999991E-2</c:v>
                </c:pt>
                <c:pt idx="4643">
                  <c:v>9.6732830830000005E-2</c:v>
                </c:pt>
                <c:pt idx="4644">
                  <c:v>9.6753664929999983E-2</c:v>
                </c:pt>
                <c:pt idx="4645">
                  <c:v>9.6774499029999989E-2</c:v>
                </c:pt>
                <c:pt idx="4646">
                  <c:v>9.6795333129999994E-2</c:v>
                </c:pt>
                <c:pt idx="4647">
                  <c:v>9.6816167330000008E-2</c:v>
                </c:pt>
                <c:pt idx="4648">
                  <c:v>9.6837001429999986E-2</c:v>
                </c:pt>
                <c:pt idx="4649">
                  <c:v>9.6857835529999992E-2</c:v>
                </c:pt>
                <c:pt idx="4650">
                  <c:v>9.6878669629999997E-2</c:v>
                </c:pt>
                <c:pt idx="4651">
                  <c:v>9.6899503729999989E-2</c:v>
                </c:pt>
                <c:pt idx="4652">
                  <c:v>9.6920337929999989E-2</c:v>
                </c:pt>
                <c:pt idx="4653">
                  <c:v>9.6941172029999995E-2</c:v>
                </c:pt>
                <c:pt idx="4654">
                  <c:v>9.6962006129999986E-2</c:v>
                </c:pt>
                <c:pt idx="4655">
                  <c:v>9.6982840229999992E-2</c:v>
                </c:pt>
                <c:pt idx="4656">
                  <c:v>9.7003674429999992E-2</c:v>
                </c:pt>
                <c:pt idx="4657">
                  <c:v>9.7024508529999998E-2</c:v>
                </c:pt>
                <c:pt idx="4658">
                  <c:v>9.7045342629999989E-2</c:v>
                </c:pt>
                <c:pt idx="4659">
                  <c:v>9.7066176729999995E-2</c:v>
                </c:pt>
                <c:pt idx="4660">
                  <c:v>9.7087010830000001E-2</c:v>
                </c:pt>
                <c:pt idx="4661">
                  <c:v>9.7107845029999987E-2</c:v>
                </c:pt>
                <c:pt idx="4662">
                  <c:v>9.7128679129999992E-2</c:v>
                </c:pt>
                <c:pt idx="4663">
                  <c:v>9.7149513229999998E-2</c:v>
                </c:pt>
                <c:pt idx="4664">
                  <c:v>9.7170347330000004E-2</c:v>
                </c:pt>
                <c:pt idx="4665">
                  <c:v>9.719118152999999E-2</c:v>
                </c:pt>
                <c:pt idx="4666">
                  <c:v>9.7212015629999995E-2</c:v>
                </c:pt>
                <c:pt idx="4667">
                  <c:v>9.7232849730000001E-2</c:v>
                </c:pt>
                <c:pt idx="4668">
                  <c:v>9.7253683830000007E-2</c:v>
                </c:pt>
                <c:pt idx="4669">
                  <c:v>9.7274517929999998E-2</c:v>
                </c:pt>
                <c:pt idx="4670">
                  <c:v>9.7295352129999998E-2</c:v>
                </c:pt>
                <c:pt idx="4671">
                  <c:v>9.7316186230000004E-2</c:v>
                </c:pt>
                <c:pt idx="4672">
                  <c:v>9.7337020329999996E-2</c:v>
                </c:pt>
                <c:pt idx="4673">
                  <c:v>9.7357854430000001E-2</c:v>
                </c:pt>
                <c:pt idx="4674">
                  <c:v>9.7378688630000002E-2</c:v>
                </c:pt>
                <c:pt idx="4675">
                  <c:v>9.7399522730000007E-2</c:v>
                </c:pt>
                <c:pt idx="4676">
                  <c:v>9.7420356829999999E-2</c:v>
                </c:pt>
                <c:pt idx="4677">
                  <c:v>9.7441190930000005E-2</c:v>
                </c:pt>
                <c:pt idx="4678">
                  <c:v>9.746202503000001E-2</c:v>
                </c:pt>
                <c:pt idx="4679">
                  <c:v>9.7482859229999996E-2</c:v>
                </c:pt>
                <c:pt idx="4680">
                  <c:v>9.7503693330000002E-2</c:v>
                </c:pt>
                <c:pt idx="4681">
                  <c:v>9.7524527430000008E-2</c:v>
                </c:pt>
                <c:pt idx="4682">
                  <c:v>9.7545361530000013E-2</c:v>
                </c:pt>
                <c:pt idx="4683">
                  <c:v>9.7566195729999999E-2</c:v>
                </c:pt>
                <c:pt idx="4684">
                  <c:v>9.7587029830000005E-2</c:v>
                </c:pt>
                <c:pt idx="4685">
                  <c:v>9.7607863930000011E-2</c:v>
                </c:pt>
                <c:pt idx="4686">
                  <c:v>9.7628698030000016E-2</c:v>
                </c:pt>
                <c:pt idx="4687">
                  <c:v>9.7649532230000002E-2</c:v>
                </c:pt>
                <c:pt idx="4688">
                  <c:v>9.7670366330000008E-2</c:v>
                </c:pt>
                <c:pt idx="4689">
                  <c:v>9.7691200430000014E-2</c:v>
                </c:pt>
                <c:pt idx="4690">
                  <c:v>9.7712034530000005E-2</c:v>
                </c:pt>
                <c:pt idx="4691">
                  <c:v>9.7732868630000011E-2</c:v>
                </c:pt>
                <c:pt idx="4692">
                  <c:v>9.7753702830000011E-2</c:v>
                </c:pt>
                <c:pt idx="4693">
                  <c:v>9.7774536930000017E-2</c:v>
                </c:pt>
                <c:pt idx="4694">
                  <c:v>9.7795371030000008E-2</c:v>
                </c:pt>
                <c:pt idx="4695">
                  <c:v>9.7816205129999986E-2</c:v>
                </c:pt>
                <c:pt idx="4696">
                  <c:v>9.7837039330000014E-2</c:v>
                </c:pt>
                <c:pt idx="4697">
                  <c:v>9.7857873430000006E-2</c:v>
                </c:pt>
                <c:pt idx="4698">
                  <c:v>9.7878707529999984E-2</c:v>
                </c:pt>
                <c:pt idx="4699">
                  <c:v>9.7899541629999989E-2</c:v>
                </c:pt>
                <c:pt idx="4700">
                  <c:v>9.7920375729999995E-2</c:v>
                </c:pt>
                <c:pt idx="4701">
                  <c:v>9.7941209929999981E-2</c:v>
                </c:pt>
                <c:pt idx="4702">
                  <c:v>9.7962044029999987E-2</c:v>
                </c:pt>
                <c:pt idx="4703">
                  <c:v>9.7982878129999992E-2</c:v>
                </c:pt>
                <c:pt idx="4704">
                  <c:v>9.8003712229999984E-2</c:v>
                </c:pt>
                <c:pt idx="4705">
                  <c:v>9.8024546429999984E-2</c:v>
                </c:pt>
                <c:pt idx="4706">
                  <c:v>9.804538052999999E-2</c:v>
                </c:pt>
                <c:pt idx="4707">
                  <c:v>9.8066214629999995E-2</c:v>
                </c:pt>
                <c:pt idx="4708">
                  <c:v>9.8087048729999987E-2</c:v>
                </c:pt>
                <c:pt idx="4709">
                  <c:v>9.8107882829999993E-2</c:v>
                </c:pt>
                <c:pt idx="4710">
                  <c:v>9.8128717029999993E-2</c:v>
                </c:pt>
                <c:pt idx="4711">
                  <c:v>9.8149551129999998E-2</c:v>
                </c:pt>
                <c:pt idx="4712">
                  <c:v>9.817038522999999E-2</c:v>
                </c:pt>
                <c:pt idx="4713">
                  <c:v>9.8191219329999996E-2</c:v>
                </c:pt>
                <c:pt idx="4714">
                  <c:v>9.8212053529999996E-2</c:v>
                </c:pt>
                <c:pt idx="4715">
                  <c:v>9.8232887629999988E-2</c:v>
                </c:pt>
                <c:pt idx="4716">
                  <c:v>9.8253721729999993E-2</c:v>
                </c:pt>
                <c:pt idx="4717">
                  <c:v>9.8274555829999999E-2</c:v>
                </c:pt>
                <c:pt idx="4718">
                  <c:v>9.8295389930000004E-2</c:v>
                </c:pt>
                <c:pt idx="4719">
                  <c:v>9.8316224129999991E-2</c:v>
                </c:pt>
                <c:pt idx="4720">
                  <c:v>9.8337058229999996E-2</c:v>
                </c:pt>
                <c:pt idx="4721">
                  <c:v>9.8357892330000002E-2</c:v>
                </c:pt>
                <c:pt idx="4722">
                  <c:v>9.8378726429999994E-2</c:v>
                </c:pt>
                <c:pt idx="4723">
                  <c:v>9.8399560629999994E-2</c:v>
                </c:pt>
                <c:pt idx="4724">
                  <c:v>9.8420394729999999E-2</c:v>
                </c:pt>
                <c:pt idx="4725">
                  <c:v>9.8441228830000005E-2</c:v>
                </c:pt>
                <c:pt idx="4726">
                  <c:v>9.8462062929999997E-2</c:v>
                </c:pt>
                <c:pt idx="4727">
                  <c:v>9.8482897129999997E-2</c:v>
                </c:pt>
                <c:pt idx="4728">
                  <c:v>9.8503731230000002E-2</c:v>
                </c:pt>
                <c:pt idx="4729">
                  <c:v>9.8524565330000008E-2</c:v>
                </c:pt>
                <c:pt idx="4730">
                  <c:v>9.854539943E-2</c:v>
                </c:pt>
                <c:pt idx="4731">
                  <c:v>9.8566233530000005E-2</c:v>
                </c:pt>
                <c:pt idx="4732">
                  <c:v>9.8587067730000005E-2</c:v>
                </c:pt>
                <c:pt idx="4733">
                  <c:v>9.8607901829999997E-2</c:v>
                </c:pt>
                <c:pt idx="4734">
                  <c:v>9.8628735930000003E-2</c:v>
                </c:pt>
                <c:pt idx="4735">
                  <c:v>9.8649570030000008E-2</c:v>
                </c:pt>
                <c:pt idx="4736">
                  <c:v>9.8670404230000008E-2</c:v>
                </c:pt>
                <c:pt idx="4737">
                  <c:v>9.869123833E-2</c:v>
                </c:pt>
                <c:pt idx="4738">
                  <c:v>9.8712072430000006E-2</c:v>
                </c:pt>
                <c:pt idx="4739">
                  <c:v>9.8732906530000011E-2</c:v>
                </c:pt>
                <c:pt idx="4740">
                  <c:v>9.8753740630000003E-2</c:v>
                </c:pt>
                <c:pt idx="4741">
                  <c:v>9.8774574830000003E-2</c:v>
                </c:pt>
                <c:pt idx="4742">
                  <c:v>9.8795408930000009E-2</c:v>
                </c:pt>
                <c:pt idx="4743">
                  <c:v>9.8816243030000014E-2</c:v>
                </c:pt>
                <c:pt idx="4744">
                  <c:v>9.8837077130000006E-2</c:v>
                </c:pt>
                <c:pt idx="4745">
                  <c:v>9.8857911330000006E-2</c:v>
                </c:pt>
                <c:pt idx="4746">
                  <c:v>9.8878745430000012E-2</c:v>
                </c:pt>
                <c:pt idx="4747">
                  <c:v>9.8899579530000017E-2</c:v>
                </c:pt>
                <c:pt idx="4748">
                  <c:v>9.8920413630000009E-2</c:v>
                </c:pt>
                <c:pt idx="4749">
                  <c:v>9.8941247729999987E-2</c:v>
                </c:pt>
                <c:pt idx="4750">
                  <c:v>9.8962081930000015E-2</c:v>
                </c:pt>
                <c:pt idx="4751">
                  <c:v>9.8982916030000007E-2</c:v>
                </c:pt>
                <c:pt idx="4752">
                  <c:v>9.9003750129999984E-2</c:v>
                </c:pt>
                <c:pt idx="4753">
                  <c:v>9.902458422999999E-2</c:v>
                </c:pt>
                <c:pt idx="4754">
                  <c:v>9.9045418430000018E-2</c:v>
                </c:pt>
                <c:pt idx="4755">
                  <c:v>9.9066252529999982E-2</c:v>
                </c:pt>
                <c:pt idx="4756">
                  <c:v>9.9087086629999988E-2</c:v>
                </c:pt>
                <c:pt idx="4757">
                  <c:v>9.9107920729999993E-2</c:v>
                </c:pt>
                <c:pt idx="4758">
                  <c:v>9.9128754829999985E-2</c:v>
                </c:pt>
                <c:pt idx="4759">
                  <c:v>9.9149589029999985E-2</c:v>
                </c:pt>
                <c:pt idx="4760">
                  <c:v>9.9170423129999991E-2</c:v>
                </c:pt>
                <c:pt idx="4761">
                  <c:v>9.9191257229999996E-2</c:v>
                </c:pt>
                <c:pt idx="4762">
                  <c:v>9.9212091329999988E-2</c:v>
                </c:pt>
                <c:pt idx="4763">
                  <c:v>9.9232925529999988E-2</c:v>
                </c:pt>
                <c:pt idx="4764">
                  <c:v>9.9253759629999994E-2</c:v>
                </c:pt>
                <c:pt idx="4765">
                  <c:v>9.9274593729999999E-2</c:v>
                </c:pt>
                <c:pt idx="4766">
                  <c:v>9.9295427829999991E-2</c:v>
                </c:pt>
                <c:pt idx="4767">
                  <c:v>9.9316262029999991E-2</c:v>
                </c:pt>
                <c:pt idx="4768">
                  <c:v>9.9337096129999997E-2</c:v>
                </c:pt>
                <c:pt idx="4769">
                  <c:v>9.9357930229999988E-2</c:v>
                </c:pt>
                <c:pt idx="4770">
                  <c:v>9.9378764329999994E-2</c:v>
                </c:pt>
                <c:pt idx="4771">
                  <c:v>9.939959843E-2</c:v>
                </c:pt>
                <c:pt idx="4772">
                  <c:v>9.942043263E-2</c:v>
                </c:pt>
                <c:pt idx="4773">
                  <c:v>9.9441266729999991E-2</c:v>
                </c:pt>
                <c:pt idx="4774">
                  <c:v>9.9462100829999997E-2</c:v>
                </c:pt>
                <c:pt idx="4775">
                  <c:v>9.9482934930000003E-2</c:v>
                </c:pt>
                <c:pt idx="4776">
                  <c:v>9.9503769129999989E-2</c:v>
                </c:pt>
                <c:pt idx="4777">
                  <c:v>9.9524603229999994E-2</c:v>
                </c:pt>
                <c:pt idx="4778">
                  <c:v>9.954543733E-2</c:v>
                </c:pt>
              </c:numCache>
            </c:numRef>
          </c:xVal>
          <c:yVal>
            <c:numRef>
              <c:f>'[Audio data.xlsx]Audio data'!$B$2:$B$11996</c:f>
              <c:numCache>
                <c:formatCode>0.00000000_ </c:formatCode>
                <c:ptCount val="11995"/>
                <c:pt idx="0">
                  <c:v>3.5820897878472381E-3</c:v>
                </c:pt>
                <c:pt idx="1">
                  <c:v>2.3880598584344057E-3</c:v>
                </c:pt>
                <c:pt idx="2">
                  <c:v>-2.3880598584344057E-3</c:v>
                </c:pt>
                <c:pt idx="3">
                  <c:v>1.1940299290215729E-3</c:v>
                </c:pt>
                <c:pt idx="4">
                  <c:v>2.3880598584344057E-3</c:v>
                </c:pt>
                <c:pt idx="5">
                  <c:v>3.5820897878472381E-3</c:v>
                </c:pt>
                <c:pt idx="6">
                  <c:v>8.3582095054985685E-3</c:v>
                </c:pt>
                <c:pt idx="7">
                  <c:v>4.7761197168688114E-3</c:v>
                </c:pt>
                <c:pt idx="8">
                  <c:v>9.5522394337376228E-3</c:v>
                </c:pt>
                <c:pt idx="9">
                  <c:v>9.5522394337376228E-3</c:v>
                </c:pt>
                <c:pt idx="10">
                  <c:v>8.3582095054985685E-3</c:v>
                </c:pt>
                <c:pt idx="11">
                  <c:v>7.164179577259515E-3</c:v>
                </c:pt>
                <c:pt idx="12">
                  <c:v>7.164179577259515E-3</c:v>
                </c:pt>
                <c:pt idx="13">
                  <c:v>7.164179577259515E-3</c:v>
                </c:pt>
                <c:pt idx="14">
                  <c:v>7.164179577259515E-3</c:v>
                </c:pt>
                <c:pt idx="15">
                  <c:v>4.7761197168688114E-3</c:v>
                </c:pt>
                <c:pt idx="16">
                  <c:v>8.3582095054985685E-3</c:v>
                </c:pt>
                <c:pt idx="17">
                  <c:v>3.5820897878472381E-3</c:v>
                </c:pt>
                <c:pt idx="18">
                  <c:v>4.7761197168688114E-3</c:v>
                </c:pt>
                <c:pt idx="19">
                  <c:v>0</c:v>
                </c:pt>
                <c:pt idx="20">
                  <c:v>-5.9701496451078648E-3</c:v>
                </c:pt>
                <c:pt idx="21">
                  <c:v>-1.194029929021573E-2</c:v>
                </c:pt>
                <c:pt idx="22">
                  <c:v>-1.313432922236738E-2</c:v>
                </c:pt>
                <c:pt idx="23">
                  <c:v>-1.194029929021573E-2</c:v>
                </c:pt>
                <c:pt idx="24">
                  <c:v>-1.7910448939236191E-2</c:v>
                </c:pt>
                <c:pt idx="25">
                  <c:v>-1.6716419010997137E-2</c:v>
                </c:pt>
                <c:pt idx="26">
                  <c:v>-1.0746269361976675E-2</c:v>
                </c:pt>
                <c:pt idx="27">
                  <c:v>-5.9701496451078648E-3</c:v>
                </c:pt>
                <c:pt idx="28">
                  <c:v>-1.313432922236738E-2</c:v>
                </c:pt>
                <c:pt idx="29">
                  <c:v>-1.4328359150606432E-2</c:v>
                </c:pt>
                <c:pt idx="30">
                  <c:v>-1.313432922236738E-2</c:v>
                </c:pt>
                <c:pt idx="31">
                  <c:v>-1.7910448939236191E-2</c:v>
                </c:pt>
                <c:pt idx="32">
                  <c:v>-2.02985087957143E-2</c:v>
                </c:pt>
                <c:pt idx="33">
                  <c:v>-2.2686568656105001E-2</c:v>
                </c:pt>
                <c:pt idx="34">
                  <c:v>-2.7462688372973811E-2</c:v>
                </c:pt>
                <c:pt idx="35">
                  <c:v>-2.1492538723953351E-2</c:v>
                </c:pt>
                <c:pt idx="36">
                  <c:v>-1.9104478867475246E-2</c:v>
                </c:pt>
                <c:pt idx="37">
                  <c:v>-2.2686568656105001E-2</c:v>
                </c:pt>
                <c:pt idx="38">
                  <c:v>-2.626865844473476E-2</c:v>
                </c:pt>
                <c:pt idx="39">
                  <c:v>-2.1492538723953351E-2</c:v>
                </c:pt>
                <c:pt idx="40">
                  <c:v>-1.7910448939236191E-2</c:v>
                </c:pt>
                <c:pt idx="41">
                  <c:v>-2.626865844473476E-2</c:v>
                </c:pt>
                <c:pt idx="42">
                  <c:v>-4.1791047507929856E-2</c:v>
                </c:pt>
                <c:pt idx="43">
                  <c:v>-4.5373137320035201E-2</c:v>
                </c:pt>
                <c:pt idx="44">
                  <c:v>-4.1791047507929856E-2</c:v>
                </c:pt>
                <c:pt idx="45">
                  <c:v>-5.014925701734102E-2</c:v>
                </c:pt>
                <c:pt idx="46">
                  <c:v>-5.253731690511991E-2</c:v>
                </c:pt>
                <c:pt idx="47">
                  <c:v>-5.8507466526752185E-2</c:v>
                </c:pt>
                <c:pt idx="48">
                  <c:v>-6.3283586263183977E-2</c:v>
                </c:pt>
                <c:pt idx="49">
                  <c:v>-7.0447765809142721E-2</c:v>
                </c:pt>
                <c:pt idx="50">
                  <c:v>-6.9253735884816259E-2</c:v>
                </c:pt>
                <c:pt idx="51">
                  <c:v>-7.1641795772595149E-2</c:v>
                </c:pt>
                <c:pt idx="52">
                  <c:v>-6.8059705960489811E-2</c:v>
                </c:pt>
                <c:pt idx="53">
                  <c:v>-6.5671646111836901E-2</c:v>
                </c:pt>
                <c:pt idx="54">
                  <c:v>-6.0895526375405101E-2</c:v>
                </c:pt>
                <c:pt idx="55">
                  <c:v>-6.2089556299731556E-2</c:v>
                </c:pt>
                <c:pt idx="56">
                  <c:v>-6.9253735884816259E-2</c:v>
                </c:pt>
                <c:pt idx="57">
                  <c:v>-6.5671646111836901E-2</c:v>
                </c:pt>
                <c:pt idx="58">
                  <c:v>-7.4029855621248072E-2</c:v>
                </c:pt>
                <c:pt idx="59">
                  <c:v>-7.7611945394227444E-2</c:v>
                </c:pt>
                <c:pt idx="60">
                  <c:v>-7.522388554557452E-2</c:v>
                </c:pt>
                <c:pt idx="61">
                  <c:v>-8.477612497931214E-2</c:v>
                </c:pt>
                <c:pt idx="62">
                  <c:v>-8.9552244676617973E-2</c:v>
                </c:pt>
                <c:pt idx="63">
                  <c:v>-9.4328364413049759E-2</c:v>
                </c:pt>
                <c:pt idx="64">
                  <c:v>-9.4328364413049759E-2</c:v>
                </c:pt>
                <c:pt idx="65">
                  <c:v>-0.10746269361976675</c:v>
                </c:pt>
                <c:pt idx="66">
                  <c:v>-0.10985075350754565</c:v>
                </c:pt>
                <c:pt idx="67">
                  <c:v>-0.10746269361976675</c:v>
                </c:pt>
                <c:pt idx="68">
                  <c:v>-0.11701493305350437</c:v>
                </c:pt>
                <c:pt idx="69">
                  <c:v>-0.11462687320485146</c:v>
                </c:pt>
                <c:pt idx="70">
                  <c:v>-0.11582090312917792</c:v>
                </c:pt>
                <c:pt idx="71">
                  <c:v>-0.11940299290215728</c:v>
                </c:pt>
                <c:pt idx="72">
                  <c:v>-0.126567172487242</c:v>
                </c:pt>
                <c:pt idx="73">
                  <c:v>-0.126567172487242</c:v>
                </c:pt>
                <c:pt idx="74">
                  <c:v>-0.12537314256291554</c:v>
                </c:pt>
                <c:pt idx="75">
                  <c:v>-0.12417911263858909</c:v>
                </c:pt>
                <c:pt idx="76">
                  <c:v>-0.12537314256291554</c:v>
                </c:pt>
                <c:pt idx="77">
                  <c:v>-0.12179105278993618</c:v>
                </c:pt>
                <c:pt idx="78">
                  <c:v>-0.113432843280525</c:v>
                </c:pt>
                <c:pt idx="79">
                  <c:v>-0.11582090312917792</c:v>
                </c:pt>
                <c:pt idx="80">
                  <c:v>-0.11104478343187209</c:v>
                </c:pt>
                <c:pt idx="81">
                  <c:v>-0.10985075350754565</c:v>
                </c:pt>
                <c:pt idx="82">
                  <c:v>-0.10268657392246093</c:v>
                </c:pt>
                <c:pt idx="83">
                  <c:v>-0.10029851403468204</c:v>
                </c:pt>
                <c:pt idx="84">
                  <c:v>-0.10388060384678738</c:v>
                </c:pt>
                <c:pt idx="85">
                  <c:v>-9.6716424261702683E-2</c:v>
                </c:pt>
                <c:pt idx="86">
                  <c:v>-9.5522394337376221E-2</c:v>
                </c:pt>
                <c:pt idx="87">
                  <c:v>-8.9552244676617973E-2</c:v>
                </c:pt>
                <c:pt idx="88">
                  <c:v>-9.1940304564396849E-2</c:v>
                </c:pt>
                <c:pt idx="89">
                  <c:v>-8.3582095054985692E-2</c:v>
                </c:pt>
                <c:pt idx="90">
                  <c:v>-7.522388554557452E-2</c:v>
                </c:pt>
                <c:pt idx="91">
                  <c:v>-6.8059705960489811E-2</c:v>
                </c:pt>
                <c:pt idx="92">
                  <c:v>-6.9253735884816259E-2</c:v>
                </c:pt>
                <c:pt idx="93">
                  <c:v>-6.5671646111836901E-2</c:v>
                </c:pt>
                <c:pt idx="94">
                  <c:v>-6.4477616187510453E-2</c:v>
                </c:pt>
                <c:pt idx="95">
                  <c:v>-5.3731346829446365E-2</c:v>
                </c:pt>
                <c:pt idx="96">
                  <c:v>-4.2985077432256311E-2</c:v>
                </c:pt>
                <c:pt idx="97">
                  <c:v>-4.4179107395708739E-2</c:v>
                </c:pt>
                <c:pt idx="98">
                  <c:v>-3.223880808984262E-2</c:v>
                </c:pt>
                <c:pt idx="99">
                  <c:v>-3.3432838018081674E-2</c:v>
                </c:pt>
                <c:pt idx="100">
                  <c:v>-2.5074628512583109E-2</c:v>
                </c:pt>
                <c:pt idx="101">
                  <c:v>-3.104477815769097E-2</c:v>
                </c:pt>
                <c:pt idx="102">
                  <c:v>-2.3880598584344055E-2</c:v>
                </c:pt>
                <c:pt idx="103">
                  <c:v>-2.626865844473476E-2</c:v>
                </c:pt>
                <c:pt idx="104">
                  <c:v>-1.7910448939236191E-2</c:v>
                </c:pt>
                <c:pt idx="105">
                  <c:v>-2.3880598584344057E-3</c:v>
                </c:pt>
                <c:pt idx="106">
                  <c:v>4.7761197168688114E-3</c:v>
                </c:pt>
                <c:pt idx="107">
                  <c:v>1.194029929021573E-2</c:v>
                </c:pt>
                <c:pt idx="108">
                  <c:v>1.313432922236738E-2</c:v>
                </c:pt>
                <c:pt idx="109">
                  <c:v>2.5074628512583109E-2</c:v>
                </c:pt>
                <c:pt idx="110">
                  <c:v>3.223880808984262E-2</c:v>
                </c:pt>
                <c:pt idx="111">
                  <c:v>4.0597017583603394E-2</c:v>
                </c:pt>
                <c:pt idx="112">
                  <c:v>4.776119716868811E-2</c:v>
                </c:pt>
                <c:pt idx="113">
                  <c:v>5.9701496451078639E-2</c:v>
                </c:pt>
                <c:pt idx="114">
                  <c:v>7.0447765809142721E-2</c:v>
                </c:pt>
                <c:pt idx="115">
                  <c:v>7.1641795772595149E-2</c:v>
                </c:pt>
                <c:pt idx="116">
                  <c:v>8.5970154903638601E-2</c:v>
                </c:pt>
                <c:pt idx="117">
                  <c:v>9.5522394337376221E-2</c:v>
                </c:pt>
                <c:pt idx="118">
                  <c:v>0.1062686636954403</c:v>
                </c:pt>
                <c:pt idx="119">
                  <c:v>0.11104478343187209</c:v>
                </c:pt>
                <c:pt idx="120">
                  <c:v>0.11820896297783083</c:v>
                </c:pt>
                <c:pt idx="121">
                  <c:v>0.12417911263858909</c:v>
                </c:pt>
                <c:pt idx="122">
                  <c:v>0.13014926229934734</c:v>
                </c:pt>
                <c:pt idx="123">
                  <c:v>0.1313432922236738</c:v>
                </c:pt>
                <c:pt idx="124">
                  <c:v>0.13970150173308496</c:v>
                </c:pt>
                <c:pt idx="125">
                  <c:v>0.14328359150606435</c:v>
                </c:pt>
                <c:pt idx="126">
                  <c:v>0.15402986086412843</c:v>
                </c:pt>
                <c:pt idx="127">
                  <c:v>0.15880598060056023</c:v>
                </c:pt>
                <c:pt idx="128">
                  <c:v>0.16597016014651894</c:v>
                </c:pt>
                <c:pt idx="129">
                  <c:v>0.16477613022219251</c:v>
                </c:pt>
                <c:pt idx="130">
                  <c:v>0.16835822003429785</c:v>
                </c:pt>
                <c:pt idx="131">
                  <c:v>0.16597016014651894</c:v>
                </c:pt>
                <c:pt idx="132">
                  <c:v>0.15761195063710776</c:v>
                </c:pt>
                <c:pt idx="133">
                  <c:v>0.16716419010997138</c:v>
                </c:pt>
                <c:pt idx="134">
                  <c:v>0.15641792071278129</c:v>
                </c:pt>
                <c:pt idx="135">
                  <c:v>0.16238807037353958</c:v>
                </c:pt>
                <c:pt idx="136">
                  <c:v>0.15283583093980196</c:v>
                </c:pt>
                <c:pt idx="137">
                  <c:v>0.14805971124249614</c:v>
                </c:pt>
                <c:pt idx="138">
                  <c:v>0.14208956158173786</c:v>
                </c:pt>
                <c:pt idx="139">
                  <c:v>0.14925374116682258</c:v>
                </c:pt>
                <c:pt idx="140">
                  <c:v>0.15044777109114904</c:v>
                </c:pt>
                <c:pt idx="141">
                  <c:v>0.14567165135471724</c:v>
                </c:pt>
                <c:pt idx="142">
                  <c:v>0.14089553165741142</c:v>
                </c:pt>
                <c:pt idx="143">
                  <c:v>0.1313432922236738</c:v>
                </c:pt>
                <c:pt idx="144">
                  <c:v>0.12537314256291554</c:v>
                </c:pt>
                <c:pt idx="145">
                  <c:v>0.11820896297783083</c:v>
                </c:pt>
                <c:pt idx="146">
                  <c:v>0.11462687320485146</c:v>
                </c:pt>
                <c:pt idx="147">
                  <c:v>0.10268657392246093</c:v>
                </c:pt>
                <c:pt idx="148">
                  <c:v>9.7910454186029131E-2</c:v>
                </c:pt>
                <c:pt idx="149">
                  <c:v>9.1940304564396849E-2</c:v>
                </c:pt>
                <c:pt idx="150">
                  <c:v>8.8358214752291511E-2</c:v>
                </c:pt>
                <c:pt idx="151">
                  <c:v>8.477612497931214E-2</c:v>
                </c:pt>
                <c:pt idx="152">
                  <c:v>8.238806513065923E-2</c:v>
                </c:pt>
                <c:pt idx="153">
                  <c:v>7.8805975318553878E-2</c:v>
                </c:pt>
                <c:pt idx="154">
                  <c:v>7.0447765809142721E-2</c:v>
                </c:pt>
                <c:pt idx="155">
                  <c:v>7.2835825696921611E-2</c:v>
                </c:pt>
                <c:pt idx="156">
                  <c:v>6.4477616187510453E-2</c:v>
                </c:pt>
                <c:pt idx="157">
                  <c:v>6.4477616187510453E-2</c:v>
                </c:pt>
                <c:pt idx="158">
                  <c:v>5.9701496451078639E-2</c:v>
                </c:pt>
                <c:pt idx="159">
                  <c:v>6.2089556299731556E-2</c:v>
                </c:pt>
                <c:pt idx="160">
                  <c:v>5.731343660242573E-2</c:v>
                </c:pt>
                <c:pt idx="161">
                  <c:v>4.6567167244361655E-2</c:v>
                </c:pt>
                <c:pt idx="162">
                  <c:v>4.6567167244361655E-2</c:v>
                </c:pt>
                <c:pt idx="163">
                  <c:v>2.9850748229451923E-2</c:v>
                </c:pt>
                <c:pt idx="164">
                  <c:v>3.3432838018081674E-2</c:v>
                </c:pt>
                <c:pt idx="165">
                  <c:v>2.5074628512583109E-2</c:v>
                </c:pt>
                <c:pt idx="166">
                  <c:v>2.7462688372973811E-2</c:v>
                </c:pt>
                <c:pt idx="167">
                  <c:v>2.3880598584344055E-2</c:v>
                </c:pt>
                <c:pt idx="168">
                  <c:v>1.7910448939236191E-2</c:v>
                </c:pt>
                <c:pt idx="169">
                  <c:v>1.0746269361976675E-2</c:v>
                </c:pt>
                <c:pt idx="170">
                  <c:v>1.1940299290215729E-3</c:v>
                </c:pt>
                <c:pt idx="171">
                  <c:v>-5.9701496451078648E-3</c:v>
                </c:pt>
                <c:pt idx="172">
                  <c:v>-1.4328359150606432E-2</c:v>
                </c:pt>
                <c:pt idx="173">
                  <c:v>-2.3880598584344055E-2</c:v>
                </c:pt>
                <c:pt idx="174">
                  <c:v>-2.626865844473476E-2</c:v>
                </c:pt>
                <c:pt idx="175">
                  <c:v>-3.104477815769097E-2</c:v>
                </c:pt>
                <c:pt idx="176">
                  <c:v>-4.0597017583603394E-2</c:v>
                </c:pt>
                <c:pt idx="177">
                  <c:v>-4.1791047507929856E-2</c:v>
                </c:pt>
                <c:pt idx="178">
                  <c:v>-3.9402987659276939E-2</c:v>
                </c:pt>
                <c:pt idx="179">
                  <c:v>-3.9402987659276939E-2</c:v>
                </c:pt>
                <c:pt idx="180">
                  <c:v>-4.776119716868811E-2</c:v>
                </c:pt>
                <c:pt idx="181">
                  <c:v>-4.6567167244361655E-2</c:v>
                </c:pt>
                <c:pt idx="182">
                  <c:v>-4.6567167244361655E-2</c:v>
                </c:pt>
                <c:pt idx="183">
                  <c:v>-4.4179107395708739E-2</c:v>
                </c:pt>
                <c:pt idx="184">
                  <c:v>-4.5373137320035201E-2</c:v>
                </c:pt>
                <c:pt idx="185">
                  <c:v>-3.9402987659276939E-2</c:v>
                </c:pt>
                <c:pt idx="186">
                  <c:v>-3.223880808984262E-2</c:v>
                </c:pt>
                <c:pt idx="187">
                  <c:v>-3.3432838018081674E-2</c:v>
                </c:pt>
                <c:pt idx="188">
                  <c:v>-3.8208957734950491E-2</c:v>
                </c:pt>
                <c:pt idx="189">
                  <c:v>-2.8656718301212865E-2</c:v>
                </c:pt>
                <c:pt idx="190">
                  <c:v>-2.8656718301212865E-2</c:v>
                </c:pt>
                <c:pt idx="191">
                  <c:v>-2.1492538723953351E-2</c:v>
                </c:pt>
                <c:pt idx="192">
                  <c:v>-1.5522389078845485E-2</c:v>
                </c:pt>
                <c:pt idx="193">
                  <c:v>-1.313432922236738E-2</c:v>
                </c:pt>
                <c:pt idx="194">
                  <c:v>-3.5820897878472381E-3</c:v>
                </c:pt>
                <c:pt idx="195">
                  <c:v>3.5820897878472381E-3</c:v>
                </c:pt>
                <c:pt idx="196">
                  <c:v>1.194029929021573E-2</c:v>
                </c:pt>
                <c:pt idx="197">
                  <c:v>9.5522394337376228E-3</c:v>
                </c:pt>
                <c:pt idx="198">
                  <c:v>1.313432922236738E-2</c:v>
                </c:pt>
                <c:pt idx="199">
                  <c:v>2.02985087957143E-2</c:v>
                </c:pt>
                <c:pt idx="200">
                  <c:v>2.8656718301212865E-2</c:v>
                </c:pt>
                <c:pt idx="201">
                  <c:v>4.2985077432256311E-2</c:v>
                </c:pt>
                <c:pt idx="202">
                  <c:v>5.3731346829446365E-2</c:v>
                </c:pt>
                <c:pt idx="203">
                  <c:v>6.6865676036163349E-2</c:v>
                </c:pt>
                <c:pt idx="204">
                  <c:v>7.7611945394227444E-2</c:v>
                </c:pt>
                <c:pt idx="205">
                  <c:v>8.5970154903638601E-2</c:v>
                </c:pt>
                <c:pt idx="206">
                  <c:v>9.4328364413049759E-2</c:v>
                </c:pt>
                <c:pt idx="207">
                  <c:v>0.10746269361976675</c:v>
                </c:pt>
                <c:pt idx="208">
                  <c:v>0.10985075350754565</c:v>
                </c:pt>
                <c:pt idx="209">
                  <c:v>0.11701493305350437</c:v>
                </c:pt>
                <c:pt idx="210">
                  <c:v>0.12059702286560972</c:v>
                </c:pt>
                <c:pt idx="211">
                  <c:v>0.1337313520723267</c:v>
                </c:pt>
                <c:pt idx="212">
                  <c:v>0.14328359150606435</c:v>
                </c:pt>
                <c:pt idx="213">
                  <c:v>0.14925374116682258</c:v>
                </c:pt>
                <c:pt idx="214">
                  <c:v>0.15761195063710776</c:v>
                </c:pt>
                <c:pt idx="215">
                  <c:v>0.15522389078845489</c:v>
                </c:pt>
                <c:pt idx="216">
                  <c:v>0.17074627988295074</c:v>
                </c:pt>
                <c:pt idx="217">
                  <c:v>0.16835822003429785</c:v>
                </c:pt>
                <c:pt idx="218">
                  <c:v>0.17671642950458302</c:v>
                </c:pt>
                <c:pt idx="219">
                  <c:v>0.18626866897744662</c:v>
                </c:pt>
                <c:pt idx="220">
                  <c:v>0.1994029981841636</c:v>
                </c:pt>
                <c:pt idx="221">
                  <c:v>0.1994029981841636</c:v>
                </c:pt>
                <c:pt idx="222">
                  <c:v>0.20656717776924832</c:v>
                </c:pt>
                <c:pt idx="223">
                  <c:v>0.21850747705163884</c:v>
                </c:pt>
                <c:pt idx="224">
                  <c:v>0.22686568656105</c:v>
                </c:pt>
                <c:pt idx="225">
                  <c:v>0.23522389607046121</c:v>
                </c:pt>
                <c:pt idx="226">
                  <c:v>0.24597016542852526</c:v>
                </c:pt>
                <c:pt idx="227">
                  <c:v>0.2602985245595687</c:v>
                </c:pt>
                <c:pt idx="228">
                  <c:v>0.27223882384195924</c:v>
                </c:pt>
                <c:pt idx="229">
                  <c:v>0.28179106331482284</c:v>
                </c:pt>
                <c:pt idx="230">
                  <c:v>0.28298509323914933</c:v>
                </c:pt>
                <c:pt idx="231">
                  <c:v>0.29134330270943448</c:v>
                </c:pt>
                <c:pt idx="232">
                  <c:v>0.28895524286078161</c:v>
                </c:pt>
                <c:pt idx="233">
                  <c:v>0.29253733267288695</c:v>
                </c:pt>
                <c:pt idx="234">
                  <c:v>0.2853731530878022</c:v>
                </c:pt>
                <c:pt idx="235">
                  <c:v>0.29492539252153982</c:v>
                </c:pt>
                <c:pt idx="236">
                  <c:v>0.29731345237019274</c:v>
                </c:pt>
                <c:pt idx="237">
                  <c:v>0.29253733267288695</c:v>
                </c:pt>
                <c:pt idx="238">
                  <c:v>0.30208957210662457</c:v>
                </c:pt>
                <c:pt idx="239">
                  <c:v>0.29970151221884561</c:v>
                </c:pt>
                <c:pt idx="240">
                  <c:v>0.29850748229451923</c:v>
                </c:pt>
                <c:pt idx="241">
                  <c:v>0.29373136259721339</c:v>
                </c:pt>
                <c:pt idx="242">
                  <c:v>0.30447763195527744</c:v>
                </c:pt>
                <c:pt idx="243">
                  <c:v>0.29970151221884561</c:v>
                </c:pt>
                <c:pt idx="244">
                  <c:v>0.29970151221884561</c:v>
                </c:pt>
                <c:pt idx="245">
                  <c:v>0.29492539252153982</c:v>
                </c:pt>
                <c:pt idx="246">
                  <c:v>0.2853731530878022</c:v>
                </c:pt>
                <c:pt idx="247">
                  <c:v>0.2782089735027175</c:v>
                </c:pt>
                <c:pt idx="248">
                  <c:v>0.26388061437167404</c:v>
                </c:pt>
                <c:pt idx="249">
                  <c:v>0.26507464429600047</c:v>
                </c:pt>
                <c:pt idx="250">
                  <c:v>0.253134344974484</c:v>
                </c:pt>
                <c:pt idx="251">
                  <c:v>0.25074628512583108</c:v>
                </c:pt>
                <c:pt idx="252">
                  <c:v>0.24000001576776703</c:v>
                </c:pt>
                <c:pt idx="253">
                  <c:v>0.22208956682461822</c:v>
                </c:pt>
                <c:pt idx="254">
                  <c:v>0.20895523761790122</c:v>
                </c:pt>
                <c:pt idx="255">
                  <c:v>0.20417911788146942</c:v>
                </c:pt>
                <c:pt idx="256">
                  <c:v>0.19343284852340537</c:v>
                </c:pt>
                <c:pt idx="257">
                  <c:v>0.18149254924101482</c:v>
                </c:pt>
                <c:pt idx="258">
                  <c:v>0.17671642950458302</c:v>
                </c:pt>
                <c:pt idx="259">
                  <c:v>0.16477613022219251</c:v>
                </c:pt>
                <c:pt idx="260">
                  <c:v>0.15880598060056023</c:v>
                </c:pt>
                <c:pt idx="261">
                  <c:v>0.13970150173308496</c:v>
                </c:pt>
                <c:pt idx="262">
                  <c:v>0.12776120241156846</c:v>
                </c:pt>
                <c:pt idx="263">
                  <c:v>0.11223881335619856</c:v>
                </c:pt>
                <c:pt idx="264">
                  <c:v>9.9104484110355592E-2</c:v>
                </c:pt>
                <c:pt idx="265">
                  <c:v>8.477612497931214E-2</c:v>
                </c:pt>
                <c:pt idx="266">
                  <c:v>7.1641795772595149E-2</c:v>
                </c:pt>
                <c:pt idx="267">
                  <c:v>6.0895526375405101E-2</c:v>
                </c:pt>
                <c:pt idx="268">
                  <c:v>3.5820897878472382E-2</c:v>
                </c:pt>
                <c:pt idx="269">
                  <c:v>3.3432838018081674E-2</c:v>
                </c:pt>
                <c:pt idx="270">
                  <c:v>2.5074628512583109E-2</c:v>
                </c:pt>
                <c:pt idx="271">
                  <c:v>1.9104478867475246E-2</c:v>
                </c:pt>
                <c:pt idx="272">
                  <c:v>1.194029929021573E-2</c:v>
                </c:pt>
                <c:pt idx="273">
                  <c:v>0</c:v>
                </c:pt>
                <c:pt idx="274">
                  <c:v>-7.164179577259515E-3</c:v>
                </c:pt>
                <c:pt idx="275">
                  <c:v>-2.02985087957143E-2</c:v>
                </c:pt>
                <c:pt idx="276">
                  <c:v>-3.4626867946320729E-2</c:v>
                </c:pt>
                <c:pt idx="277">
                  <c:v>-5.014925701734102E-2</c:v>
                </c:pt>
                <c:pt idx="278">
                  <c:v>-5.253731690511991E-2</c:v>
                </c:pt>
                <c:pt idx="279">
                  <c:v>-6.0895526375405101E-2</c:v>
                </c:pt>
                <c:pt idx="280">
                  <c:v>-6.4477616187510453E-2</c:v>
                </c:pt>
                <c:pt idx="281">
                  <c:v>-7.522388554557452E-2</c:v>
                </c:pt>
                <c:pt idx="282">
                  <c:v>-7.6417915469900982E-2</c:v>
                </c:pt>
                <c:pt idx="283">
                  <c:v>-8.3582095054985692E-2</c:v>
                </c:pt>
                <c:pt idx="284">
                  <c:v>-8.9552244676617973E-2</c:v>
                </c:pt>
                <c:pt idx="285">
                  <c:v>-9.5522394337376221E-2</c:v>
                </c:pt>
                <c:pt idx="286">
                  <c:v>-0.10985075350754565</c:v>
                </c:pt>
                <c:pt idx="287">
                  <c:v>-0.113432843280525</c:v>
                </c:pt>
                <c:pt idx="288">
                  <c:v>-0.13253732214800024</c:v>
                </c:pt>
                <c:pt idx="289">
                  <c:v>-0.12776120241156846</c:v>
                </c:pt>
                <c:pt idx="290">
                  <c:v>-0.13253732214800024</c:v>
                </c:pt>
                <c:pt idx="291">
                  <c:v>-0.14447762143039081</c:v>
                </c:pt>
                <c:pt idx="292">
                  <c:v>-0.14567165135471724</c:v>
                </c:pt>
                <c:pt idx="293">
                  <c:v>-0.14925374116682258</c:v>
                </c:pt>
                <c:pt idx="294">
                  <c:v>-0.14447762143039081</c:v>
                </c:pt>
                <c:pt idx="295">
                  <c:v>-0.15880598060056023</c:v>
                </c:pt>
                <c:pt idx="296">
                  <c:v>-0.14208956158173786</c:v>
                </c:pt>
                <c:pt idx="297">
                  <c:v>-0.14925374116682258</c:v>
                </c:pt>
                <c:pt idx="298">
                  <c:v>-0.15522389078845489</c:v>
                </c:pt>
                <c:pt idx="299">
                  <c:v>-0.15044777109114904</c:v>
                </c:pt>
                <c:pt idx="300">
                  <c:v>-0.14208956158173786</c:v>
                </c:pt>
                <c:pt idx="301">
                  <c:v>-0.12895523237502091</c:v>
                </c:pt>
                <c:pt idx="302">
                  <c:v>-0.13014926229934734</c:v>
                </c:pt>
                <c:pt idx="303">
                  <c:v>-0.12059702286560972</c:v>
                </c:pt>
                <c:pt idx="304">
                  <c:v>-0.12059702286560972</c:v>
                </c:pt>
                <c:pt idx="305">
                  <c:v>-0.113432843280525</c:v>
                </c:pt>
                <c:pt idx="306">
                  <c:v>-0.11104478343187209</c:v>
                </c:pt>
                <c:pt idx="307">
                  <c:v>-0.10149254399813447</c:v>
                </c:pt>
                <c:pt idx="308">
                  <c:v>-9.3134334488723311E-2</c:v>
                </c:pt>
                <c:pt idx="309">
                  <c:v>-8.5970154903638601E-2</c:v>
                </c:pt>
                <c:pt idx="310">
                  <c:v>-7.6417915469900982E-2</c:v>
                </c:pt>
                <c:pt idx="311">
                  <c:v>-7.2835825696921611E-2</c:v>
                </c:pt>
                <c:pt idx="312">
                  <c:v>-6.4477616187510453E-2</c:v>
                </c:pt>
                <c:pt idx="313">
                  <c:v>-4.6567167244361655E-2</c:v>
                </c:pt>
                <c:pt idx="314">
                  <c:v>-2.3880598584344055E-2</c:v>
                </c:pt>
                <c:pt idx="315">
                  <c:v>-8.3582095054985685E-3</c:v>
                </c:pt>
                <c:pt idx="316">
                  <c:v>-1.1940299290215729E-3</c:v>
                </c:pt>
                <c:pt idx="317">
                  <c:v>7.164179577259515E-3</c:v>
                </c:pt>
                <c:pt idx="318">
                  <c:v>1.5522389078845485E-2</c:v>
                </c:pt>
                <c:pt idx="319">
                  <c:v>2.1492538723953351E-2</c:v>
                </c:pt>
                <c:pt idx="320">
                  <c:v>3.7014927806711437E-2</c:v>
                </c:pt>
                <c:pt idx="321">
                  <c:v>5.1343286941667482E-2</c:v>
                </c:pt>
                <c:pt idx="322">
                  <c:v>7.1641795772595149E-2</c:v>
                </c:pt>
                <c:pt idx="323">
                  <c:v>8.477612497931214E-2</c:v>
                </c:pt>
                <c:pt idx="324">
                  <c:v>0.10029851403468204</c:v>
                </c:pt>
                <c:pt idx="325">
                  <c:v>0.11223881335619856</c:v>
                </c:pt>
                <c:pt idx="326">
                  <c:v>0.12776120241156846</c:v>
                </c:pt>
                <c:pt idx="327">
                  <c:v>0.13970150173308496</c:v>
                </c:pt>
                <c:pt idx="328">
                  <c:v>0.14805971124249614</c:v>
                </c:pt>
                <c:pt idx="329">
                  <c:v>0.15522389078845489</c:v>
                </c:pt>
                <c:pt idx="330">
                  <c:v>0.17432836965593013</c:v>
                </c:pt>
                <c:pt idx="331">
                  <c:v>0.18865672882609952</c:v>
                </c:pt>
                <c:pt idx="332">
                  <c:v>0.1970149383355107</c:v>
                </c:pt>
                <c:pt idx="333">
                  <c:v>0.20537314784492186</c:v>
                </c:pt>
                <c:pt idx="334">
                  <c:v>0.21373135731520704</c:v>
                </c:pt>
                <c:pt idx="335">
                  <c:v>0.2125373273908806</c:v>
                </c:pt>
                <c:pt idx="336">
                  <c:v>0.21014926754222768</c:v>
                </c:pt>
                <c:pt idx="337">
                  <c:v>0.22208956682461822</c:v>
                </c:pt>
                <c:pt idx="338">
                  <c:v>0.22805971648537646</c:v>
                </c:pt>
                <c:pt idx="339">
                  <c:v>0.23522389607046121</c:v>
                </c:pt>
                <c:pt idx="340">
                  <c:v>0.2423880756164199</c:v>
                </c:pt>
                <c:pt idx="341">
                  <c:v>0.23402986610700874</c:v>
                </c:pt>
                <c:pt idx="342">
                  <c:v>0.23402986610700874</c:v>
                </c:pt>
                <c:pt idx="343">
                  <c:v>0.23164180625835584</c:v>
                </c:pt>
                <c:pt idx="344">
                  <c:v>0.23283583618268228</c:v>
                </c:pt>
                <c:pt idx="345">
                  <c:v>0.22805971648537646</c:v>
                </c:pt>
                <c:pt idx="346">
                  <c:v>0.21611941720298594</c:v>
                </c:pt>
                <c:pt idx="347">
                  <c:v>0.2149253872395335</c:v>
                </c:pt>
                <c:pt idx="348">
                  <c:v>0.2149253872395335</c:v>
                </c:pt>
                <c:pt idx="349">
                  <c:v>0.21014926754222768</c:v>
                </c:pt>
                <c:pt idx="350">
                  <c:v>0.1970149383355107</c:v>
                </c:pt>
                <c:pt idx="351">
                  <c:v>0.1994029981841636</c:v>
                </c:pt>
                <c:pt idx="352">
                  <c:v>0.19820896825983714</c:v>
                </c:pt>
                <c:pt idx="353">
                  <c:v>0.19343284852340537</c:v>
                </c:pt>
                <c:pt idx="354">
                  <c:v>0.18746269890177308</c:v>
                </c:pt>
                <c:pt idx="355">
                  <c:v>0.17313433973160366</c:v>
                </c:pt>
                <c:pt idx="356">
                  <c:v>0.16238807037353958</c:v>
                </c:pt>
                <c:pt idx="357">
                  <c:v>0.14328359150606435</c:v>
                </c:pt>
                <c:pt idx="358">
                  <c:v>0.126567172487242</c:v>
                </c:pt>
                <c:pt idx="359">
                  <c:v>0.12298508271426263</c:v>
                </c:pt>
                <c:pt idx="360">
                  <c:v>0.11223881335619856</c:v>
                </c:pt>
                <c:pt idx="361">
                  <c:v>9.9104484110355592E-2</c:v>
                </c:pt>
                <c:pt idx="362">
                  <c:v>8.3582095054985692E-2</c:v>
                </c:pt>
                <c:pt idx="363">
                  <c:v>7.1641795772595149E-2</c:v>
                </c:pt>
                <c:pt idx="364">
                  <c:v>6.3283586263183977E-2</c:v>
                </c:pt>
                <c:pt idx="365">
                  <c:v>4.4179107395708739E-2</c:v>
                </c:pt>
                <c:pt idx="366">
                  <c:v>2.02985087957143E-2</c:v>
                </c:pt>
                <c:pt idx="367">
                  <c:v>9.5522394337376228E-3</c:v>
                </c:pt>
                <c:pt idx="368">
                  <c:v>-7.164179577259515E-3</c:v>
                </c:pt>
                <c:pt idx="369">
                  <c:v>-2.626865844473476E-2</c:v>
                </c:pt>
                <c:pt idx="370">
                  <c:v>-5.014925701734102E-2</c:v>
                </c:pt>
                <c:pt idx="371">
                  <c:v>-6.5671646111836901E-2</c:v>
                </c:pt>
                <c:pt idx="372">
                  <c:v>-8.0000005242880354E-2</c:v>
                </c:pt>
                <c:pt idx="373">
                  <c:v>-8.8358214752291511E-2</c:v>
                </c:pt>
                <c:pt idx="374">
                  <c:v>-0.10029851403468204</c:v>
                </c:pt>
                <c:pt idx="375">
                  <c:v>-0.11940299290215728</c:v>
                </c:pt>
                <c:pt idx="376">
                  <c:v>-0.12417911263858909</c:v>
                </c:pt>
                <c:pt idx="377">
                  <c:v>-0.13970150173308496</c:v>
                </c:pt>
                <c:pt idx="378">
                  <c:v>-0.16238807037353958</c:v>
                </c:pt>
                <c:pt idx="379">
                  <c:v>-0.17313433973160366</c:v>
                </c:pt>
                <c:pt idx="380">
                  <c:v>-0.18388060908966775</c:v>
                </c:pt>
                <c:pt idx="381">
                  <c:v>-0.20537314784492186</c:v>
                </c:pt>
                <c:pt idx="382">
                  <c:v>-0.22805971648537646</c:v>
                </c:pt>
                <c:pt idx="383">
                  <c:v>-0.23522389607046121</c:v>
                </c:pt>
                <c:pt idx="384">
                  <c:v>-0.24477613550419883</c:v>
                </c:pt>
                <c:pt idx="385">
                  <c:v>-0.25791046471091578</c:v>
                </c:pt>
                <c:pt idx="386">
                  <c:v>-0.26507464429600047</c:v>
                </c:pt>
                <c:pt idx="387">
                  <c:v>-0.27104479391763275</c:v>
                </c:pt>
                <c:pt idx="388">
                  <c:v>-0.26985076399330632</c:v>
                </c:pt>
                <c:pt idx="389">
                  <c:v>-0.28417912316347571</c:v>
                </c:pt>
                <c:pt idx="390">
                  <c:v>-0.29134330270943448</c:v>
                </c:pt>
                <c:pt idx="391">
                  <c:v>-0.30208957210662457</c:v>
                </c:pt>
                <c:pt idx="392">
                  <c:v>-0.30805972172825685</c:v>
                </c:pt>
                <c:pt idx="393">
                  <c:v>-0.32477614074707917</c:v>
                </c:pt>
                <c:pt idx="394">
                  <c:v>-0.33432838018081679</c:v>
                </c:pt>
                <c:pt idx="395">
                  <c:v>-0.33791046995379614</c:v>
                </c:pt>
                <c:pt idx="396">
                  <c:v>-0.34388061961455441</c:v>
                </c:pt>
                <c:pt idx="397">
                  <c:v>-0.35223882912396559</c:v>
                </c:pt>
                <c:pt idx="398">
                  <c:v>-0.36537315833068257</c:v>
                </c:pt>
                <c:pt idx="399">
                  <c:v>-0.36179106855770321</c:v>
                </c:pt>
                <c:pt idx="400">
                  <c:v>-0.366567188255009</c:v>
                </c:pt>
                <c:pt idx="401">
                  <c:v>-0.36776121817933549</c:v>
                </c:pt>
                <c:pt idx="402">
                  <c:v>-0.36537315833068257</c:v>
                </c:pt>
                <c:pt idx="403">
                  <c:v>-0.35940300870905029</c:v>
                </c:pt>
                <c:pt idx="404">
                  <c:v>-0.35582091889694495</c:v>
                </c:pt>
                <c:pt idx="405">
                  <c:v>-0.35462688897261846</c:v>
                </c:pt>
                <c:pt idx="406">
                  <c:v>-0.35462688897261846</c:v>
                </c:pt>
                <c:pt idx="407">
                  <c:v>-0.3510447991996391</c:v>
                </c:pt>
                <c:pt idx="408">
                  <c:v>-0.34507464953888084</c:v>
                </c:pt>
                <c:pt idx="409">
                  <c:v>-0.33552241010514322</c:v>
                </c:pt>
                <c:pt idx="410">
                  <c:v>-0.32955226044438501</c:v>
                </c:pt>
                <c:pt idx="411">
                  <c:v>-0.31761196116199447</c:v>
                </c:pt>
                <c:pt idx="412">
                  <c:v>-0.30089554218229808</c:v>
                </c:pt>
                <c:pt idx="413">
                  <c:v>-0.2853731530878022</c:v>
                </c:pt>
                <c:pt idx="414">
                  <c:v>-0.27223882384195924</c:v>
                </c:pt>
                <c:pt idx="415">
                  <c:v>-0.24955225520150465</c:v>
                </c:pt>
                <c:pt idx="416">
                  <c:v>-0.23283583618268228</c:v>
                </c:pt>
                <c:pt idx="417">
                  <c:v>-0.21731344712731238</c:v>
                </c:pt>
                <c:pt idx="418">
                  <c:v>-0.1970149383355107</c:v>
                </c:pt>
                <c:pt idx="419">
                  <c:v>-0.18985075875042598</c:v>
                </c:pt>
                <c:pt idx="420">
                  <c:v>-0.17432836965593013</c:v>
                </c:pt>
                <c:pt idx="421">
                  <c:v>-0.15522389078845489</c:v>
                </c:pt>
                <c:pt idx="422">
                  <c:v>-0.1313432922236738</c:v>
                </c:pt>
                <c:pt idx="423">
                  <c:v>-0.12179105278993618</c:v>
                </c:pt>
                <c:pt idx="424">
                  <c:v>-0.11223881335619856</c:v>
                </c:pt>
                <c:pt idx="425">
                  <c:v>-8.7164184827965063E-2</c:v>
                </c:pt>
                <c:pt idx="426">
                  <c:v>-7.2835825696921611E-2</c:v>
                </c:pt>
                <c:pt idx="427">
                  <c:v>-5.9701496451078639E-2</c:v>
                </c:pt>
                <c:pt idx="428">
                  <c:v>-5.4925376753772827E-2</c:v>
                </c:pt>
                <c:pt idx="429">
                  <c:v>-4.0597017583603394E-2</c:v>
                </c:pt>
                <c:pt idx="430">
                  <c:v>-2.8656718301212865E-2</c:v>
                </c:pt>
                <c:pt idx="431">
                  <c:v>-5.9701496451078648E-3</c:v>
                </c:pt>
                <c:pt idx="432">
                  <c:v>9.5522394337376228E-3</c:v>
                </c:pt>
                <c:pt idx="433">
                  <c:v>2.626865844473476E-2</c:v>
                </c:pt>
                <c:pt idx="434">
                  <c:v>3.8208957734950491E-2</c:v>
                </c:pt>
                <c:pt idx="435">
                  <c:v>5.3731346829446365E-2</c:v>
                </c:pt>
                <c:pt idx="436">
                  <c:v>6.4477616187510453E-2</c:v>
                </c:pt>
                <c:pt idx="437">
                  <c:v>6.6865676036163349E-2</c:v>
                </c:pt>
                <c:pt idx="438">
                  <c:v>8.3582095054985692E-2</c:v>
                </c:pt>
                <c:pt idx="439">
                  <c:v>9.3134334488723311E-2</c:v>
                </c:pt>
                <c:pt idx="440">
                  <c:v>0.1062686636954403</c:v>
                </c:pt>
                <c:pt idx="441">
                  <c:v>0.11104478343187209</c:v>
                </c:pt>
                <c:pt idx="442">
                  <c:v>0.12776120241156846</c:v>
                </c:pt>
                <c:pt idx="443">
                  <c:v>0.13611941192097962</c:v>
                </c:pt>
                <c:pt idx="444">
                  <c:v>0.15044777109114904</c:v>
                </c:pt>
                <c:pt idx="445">
                  <c:v>0.16119404044921312</c:v>
                </c:pt>
                <c:pt idx="446">
                  <c:v>0.1719403098072772</c:v>
                </c:pt>
                <c:pt idx="447">
                  <c:v>0.17432836965593013</c:v>
                </c:pt>
                <c:pt idx="448">
                  <c:v>0.18029851931668836</c:v>
                </c:pt>
                <c:pt idx="449">
                  <c:v>0.18626866897744662</c:v>
                </c:pt>
                <c:pt idx="450">
                  <c:v>0.19343284852340537</c:v>
                </c:pt>
                <c:pt idx="451">
                  <c:v>0.20059702810849006</c:v>
                </c:pt>
                <c:pt idx="452">
                  <c:v>0.19104478867475244</c:v>
                </c:pt>
                <c:pt idx="453">
                  <c:v>0.1922388185990789</c:v>
                </c:pt>
                <c:pt idx="454">
                  <c:v>0.18746269890177308</c:v>
                </c:pt>
                <c:pt idx="455">
                  <c:v>0.19104478867475244</c:v>
                </c:pt>
                <c:pt idx="456">
                  <c:v>0.18626866897744662</c:v>
                </c:pt>
                <c:pt idx="457">
                  <c:v>0.1791044893923619</c:v>
                </c:pt>
                <c:pt idx="458">
                  <c:v>0.17552239958025656</c:v>
                </c:pt>
                <c:pt idx="459">
                  <c:v>0.16955224995862428</c:v>
                </c:pt>
                <c:pt idx="460">
                  <c:v>0.16358210029786605</c:v>
                </c:pt>
                <c:pt idx="461">
                  <c:v>0.15522389078845489</c:v>
                </c:pt>
                <c:pt idx="462">
                  <c:v>0.14567165135471724</c:v>
                </c:pt>
                <c:pt idx="463">
                  <c:v>0.1313432922236738</c:v>
                </c:pt>
                <c:pt idx="464">
                  <c:v>0.126567172487242</c:v>
                </c:pt>
                <c:pt idx="465">
                  <c:v>0.11820896297783083</c:v>
                </c:pt>
                <c:pt idx="466">
                  <c:v>0.10746269361976675</c:v>
                </c:pt>
                <c:pt idx="467">
                  <c:v>8.7164184827965063E-2</c:v>
                </c:pt>
                <c:pt idx="468">
                  <c:v>7.8805975318553878E-2</c:v>
                </c:pt>
                <c:pt idx="469">
                  <c:v>6.9253735884816259E-2</c:v>
                </c:pt>
                <c:pt idx="470">
                  <c:v>4.6567167244361655E-2</c:v>
                </c:pt>
                <c:pt idx="471">
                  <c:v>4.1791047507929856E-2</c:v>
                </c:pt>
                <c:pt idx="472">
                  <c:v>3.104477815769097E-2</c:v>
                </c:pt>
                <c:pt idx="473">
                  <c:v>1.5522389078845485E-2</c:v>
                </c:pt>
                <c:pt idx="474">
                  <c:v>-7.164179577259515E-3</c:v>
                </c:pt>
                <c:pt idx="475">
                  <c:v>-2.5074628512583109E-2</c:v>
                </c:pt>
                <c:pt idx="476">
                  <c:v>-3.5820897878472382E-2</c:v>
                </c:pt>
                <c:pt idx="477">
                  <c:v>-4.5373137320035201E-2</c:v>
                </c:pt>
                <c:pt idx="478">
                  <c:v>-6.0895526375405101E-2</c:v>
                </c:pt>
                <c:pt idx="479">
                  <c:v>-7.2835825696921611E-2</c:v>
                </c:pt>
                <c:pt idx="480">
                  <c:v>-9.6716424261702683E-2</c:v>
                </c:pt>
                <c:pt idx="481">
                  <c:v>-0.11462687320485146</c:v>
                </c:pt>
                <c:pt idx="482">
                  <c:v>-0.13611941192097962</c:v>
                </c:pt>
                <c:pt idx="483">
                  <c:v>-0.16477613022219251</c:v>
                </c:pt>
                <c:pt idx="484">
                  <c:v>-0.17552239958025656</c:v>
                </c:pt>
                <c:pt idx="485">
                  <c:v>-0.18865672882609952</c:v>
                </c:pt>
                <c:pt idx="486">
                  <c:v>-0.21134329746655414</c:v>
                </c:pt>
                <c:pt idx="487">
                  <c:v>-0.23164180625835584</c:v>
                </c:pt>
                <c:pt idx="488">
                  <c:v>-0.24000001576776703</c:v>
                </c:pt>
                <c:pt idx="489">
                  <c:v>-0.25074628512583108</c:v>
                </c:pt>
                <c:pt idx="490">
                  <c:v>-0.26626867422032696</c:v>
                </c:pt>
                <c:pt idx="491">
                  <c:v>-0.27223882384195924</c:v>
                </c:pt>
                <c:pt idx="492">
                  <c:v>-0.28417912316347571</c:v>
                </c:pt>
                <c:pt idx="493">
                  <c:v>-0.28895524286078161</c:v>
                </c:pt>
                <c:pt idx="494">
                  <c:v>-0.30089554218229808</c:v>
                </c:pt>
                <c:pt idx="495">
                  <c:v>-0.30805972172825685</c:v>
                </c:pt>
                <c:pt idx="496">
                  <c:v>-0.31761196116199447</c:v>
                </c:pt>
                <c:pt idx="497">
                  <c:v>-0.32000002104977332</c:v>
                </c:pt>
                <c:pt idx="498">
                  <c:v>-0.32000002104977332</c:v>
                </c:pt>
                <c:pt idx="499">
                  <c:v>-0.31880599108632091</c:v>
                </c:pt>
                <c:pt idx="500">
                  <c:v>-0.32119405097409981</c:v>
                </c:pt>
                <c:pt idx="501">
                  <c:v>-0.33910449991724856</c:v>
                </c:pt>
                <c:pt idx="502">
                  <c:v>-0.33791046995379614</c:v>
                </c:pt>
                <c:pt idx="503">
                  <c:v>-0.34507464953888084</c:v>
                </c:pt>
                <c:pt idx="504">
                  <c:v>-0.34388061961455441</c:v>
                </c:pt>
                <c:pt idx="505">
                  <c:v>-0.35701494882127138</c:v>
                </c:pt>
                <c:pt idx="506">
                  <c:v>-0.3582089787847238</c:v>
                </c:pt>
                <c:pt idx="507">
                  <c:v>-0.35940300870905029</c:v>
                </c:pt>
                <c:pt idx="508">
                  <c:v>-0.36298509848202964</c:v>
                </c:pt>
                <c:pt idx="509">
                  <c:v>-0.35701494882127138</c:v>
                </c:pt>
                <c:pt idx="510">
                  <c:v>-0.3510447991996391</c:v>
                </c:pt>
                <c:pt idx="511">
                  <c:v>-0.34029852984157505</c:v>
                </c:pt>
                <c:pt idx="512">
                  <c:v>-0.3259701706714056</c:v>
                </c:pt>
                <c:pt idx="513">
                  <c:v>-0.31283584146468862</c:v>
                </c:pt>
                <c:pt idx="514">
                  <c:v>-0.29014927278510799</c:v>
                </c:pt>
                <c:pt idx="515">
                  <c:v>-0.27343285380541171</c:v>
                </c:pt>
                <c:pt idx="516">
                  <c:v>-0.26507464429600047</c:v>
                </c:pt>
                <c:pt idx="517">
                  <c:v>-0.25194031505015752</c:v>
                </c:pt>
                <c:pt idx="518">
                  <c:v>-0.24358210557987237</c:v>
                </c:pt>
                <c:pt idx="519">
                  <c:v>-0.23283583618268228</c:v>
                </c:pt>
                <c:pt idx="520">
                  <c:v>-0.22447762671239713</c:v>
                </c:pt>
                <c:pt idx="521">
                  <c:v>-0.20895523761790122</c:v>
                </c:pt>
                <c:pt idx="522">
                  <c:v>-0.19820896825983714</c:v>
                </c:pt>
                <c:pt idx="523">
                  <c:v>-0.18388060908966775</c:v>
                </c:pt>
                <c:pt idx="524">
                  <c:v>-0.16716419010997138</c:v>
                </c:pt>
                <c:pt idx="525">
                  <c:v>-0.14925374116682258</c:v>
                </c:pt>
                <c:pt idx="526">
                  <c:v>-0.13731344184530608</c:v>
                </c:pt>
                <c:pt idx="527">
                  <c:v>-0.12298508271426263</c:v>
                </c:pt>
                <c:pt idx="528">
                  <c:v>-0.10149254399813447</c:v>
                </c:pt>
                <c:pt idx="529">
                  <c:v>-8.3582095054985692E-2</c:v>
                </c:pt>
                <c:pt idx="530">
                  <c:v>-6.8059705960489811E-2</c:v>
                </c:pt>
                <c:pt idx="531">
                  <c:v>-4.776119716868811E-2</c:v>
                </c:pt>
                <c:pt idx="532">
                  <c:v>-2.02985087957143E-2</c:v>
                </c:pt>
                <c:pt idx="533">
                  <c:v>0</c:v>
                </c:pt>
                <c:pt idx="534">
                  <c:v>2.1492538723953351E-2</c:v>
                </c:pt>
                <c:pt idx="535">
                  <c:v>4.5373137320035201E-2</c:v>
                </c:pt>
                <c:pt idx="536">
                  <c:v>6.9253735884816259E-2</c:v>
                </c:pt>
                <c:pt idx="537">
                  <c:v>8.477612497931214E-2</c:v>
                </c:pt>
                <c:pt idx="538">
                  <c:v>0.1062686636954403</c:v>
                </c:pt>
                <c:pt idx="539">
                  <c:v>0.12776120241156846</c:v>
                </c:pt>
                <c:pt idx="540">
                  <c:v>0.14567165135471724</c:v>
                </c:pt>
                <c:pt idx="541">
                  <c:v>0.16835822003429785</c:v>
                </c:pt>
                <c:pt idx="542">
                  <c:v>0.18029851931668836</c:v>
                </c:pt>
                <c:pt idx="543">
                  <c:v>0.1922388185990789</c:v>
                </c:pt>
                <c:pt idx="544">
                  <c:v>0.20179105803281652</c:v>
                </c:pt>
                <c:pt idx="545">
                  <c:v>0.21611941720298594</c:v>
                </c:pt>
                <c:pt idx="546">
                  <c:v>0.22925374640970292</c:v>
                </c:pt>
                <c:pt idx="547">
                  <c:v>0.24000001576776703</c:v>
                </c:pt>
                <c:pt idx="548">
                  <c:v>0.25194031505015752</c:v>
                </c:pt>
                <c:pt idx="549">
                  <c:v>0.26865673406897989</c:v>
                </c:pt>
                <c:pt idx="550">
                  <c:v>0.27940300342704394</c:v>
                </c:pt>
                <c:pt idx="551">
                  <c:v>0.28776121293645512</c:v>
                </c:pt>
                <c:pt idx="552">
                  <c:v>0.30089554218229808</c:v>
                </c:pt>
                <c:pt idx="553">
                  <c:v>0.30925375165258329</c:v>
                </c:pt>
                <c:pt idx="554">
                  <c:v>0.32000002104977332</c:v>
                </c:pt>
                <c:pt idx="555">
                  <c:v>0.32835823052005852</c:v>
                </c:pt>
                <c:pt idx="556">
                  <c:v>0.32955226044438501</c:v>
                </c:pt>
                <c:pt idx="557">
                  <c:v>0.33432838018081679</c:v>
                </c:pt>
                <c:pt idx="558">
                  <c:v>0.33074629040783743</c:v>
                </c:pt>
                <c:pt idx="559">
                  <c:v>0.33432838018081679</c:v>
                </c:pt>
                <c:pt idx="560">
                  <c:v>0.32716420059573209</c:v>
                </c:pt>
                <c:pt idx="561">
                  <c:v>0.31880599108632091</c:v>
                </c:pt>
                <c:pt idx="562">
                  <c:v>0.32477614074707917</c:v>
                </c:pt>
                <c:pt idx="563">
                  <c:v>0.30328360203095101</c:v>
                </c:pt>
                <c:pt idx="564">
                  <c:v>0.29134330270943448</c:v>
                </c:pt>
                <c:pt idx="565">
                  <c:v>0.2853731530878022</c:v>
                </c:pt>
                <c:pt idx="566">
                  <c:v>0.28179106331482284</c:v>
                </c:pt>
                <c:pt idx="567">
                  <c:v>0.27940300342704394</c:v>
                </c:pt>
                <c:pt idx="568">
                  <c:v>0.2674627041446534</c:v>
                </c:pt>
                <c:pt idx="569">
                  <c:v>0.2626865844473476</c:v>
                </c:pt>
                <c:pt idx="570">
                  <c:v>0.253134344974484</c:v>
                </c:pt>
                <c:pt idx="571">
                  <c:v>0.24835822527717819</c:v>
                </c:pt>
                <c:pt idx="572">
                  <c:v>0.23283583618268228</c:v>
                </c:pt>
                <c:pt idx="573">
                  <c:v>0.21014926754222768</c:v>
                </c:pt>
                <c:pt idx="574">
                  <c:v>0.1791044893923619</c:v>
                </c:pt>
                <c:pt idx="575">
                  <c:v>0.16358210029786605</c:v>
                </c:pt>
                <c:pt idx="576">
                  <c:v>0.14925374116682258</c:v>
                </c:pt>
                <c:pt idx="577">
                  <c:v>0.13611941192097962</c:v>
                </c:pt>
                <c:pt idx="578">
                  <c:v>0.12059702286560972</c:v>
                </c:pt>
                <c:pt idx="579">
                  <c:v>0.11223881335619856</c:v>
                </c:pt>
                <c:pt idx="580">
                  <c:v>9.3134334488723311E-2</c:v>
                </c:pt>
                <c:pt idx="581">
                  <c:v>7.0447765809142721E-2</c:v>
                </c:pt>
                <c:pt idx="582">
                  <c:v>5.4925376753772827E-2</c:v>
                </c:pt>
                <c:pt idx="583">
                  <c:v>3.7014927806711437E-2</c:v>
                </c:pt>
                <c:pt idx="584">
                  <c:v>1.7910448939236191E-2</c:v>
                </c:pt>
                <c:pt idx="585">
                  <c:v>4.7761197168688114E-3</c:v>
                </c:pt>
                <c:pt idx="586">
                  <c:v>-1.9104478867475246E-2</c:v>
                </c:pt>
                <c:pt idx="587">
                  <c:v>-3.223880808984262E-2</c:v>
                </c:pt>
                <c:pt idx="588">
                  <c:v>-5.8507466526752185E-2</c:v>
                </c:pt>
                <c:pt idx="589">
                  <c:v>-8.1194035167206788E-2</c:v>
                </c:pt>
                <c:pt idx="590">
                  <c:v>-0.113432843280525</c:v>
                </c:pt>
                <c:pt idx="591">
                  <c:v>-0.1313432922236738</c:v>
                </c:pt>
                <c:pt idx="592">
                  <c:v>-0.14447762143039081</c:v>
                </c:pt>
                <c:pt idx="593">
                  <c:v>-0.16238807037353958</c:v>
                </c:pt>
                <c:pt idx="594">
                  <c:v>-0.17791045946803546</c:v>
                </c:pt>
                <c:pt idx="595">
                  <c:v>-0.1994029981841636</c:v>
                </c:pt>
                <c:pt idx="596">
                  <c:v>-0.21134329746655414</c:v>
                </c:pt>
                <c:pt idx="597">
                  <c:v>-0.24000001576776703</c:v>
                </c:pt>
                <c:pt idx="598">
                  <c:v>-0.25910449463524227</c:v>
                </c:pt>
                <c:pt idx="599">
                  <c:v>-0.2853731530878022</c:v>
                </c:pt>
                <c:pt idx="600">
                  <c:v>-0.30328360203095101</c:v>
                </c:pt>
                <c:pt idx="601">
                  <c:v>-0.32238808089842624</c:v>
                </c:pt>
                <c:pt idx="602">
                  <c:v>-0.34149255976590148</c:v>
                </c:pt>
                <c:pt idx="603">
                  <c:v>-0.36537315833068257</c:v>
                </c:pt>
                <c:pt idx="604">
                  <c:v>-0.37134330799144083</c:v>
                </c:pt>
                <c:pt idx="605">
                  <c:v>-0.37850748757652553</c:v>
                </c:pt>
                <c:pt idx="606">
                  <c:v>-0.39402987659276945</c:v>
                </c:pt>
                <c:pt idx="607">
                  <c:v>-0.39044778685891607</c:v>
                </c:pt>
                <c:pt idx="608">
                  <c:v>-0.40597017583603401</c:v>
                </c:pt>
                <c:pt idx="609">
                  <c:v>-0.40477614583345561</c:v>
                </c:pt>
                <c:pt idx="610">
                  <c:v>-0.41313435546024468</c:v>
                </c:pt>
                <c:pt idx="611">
                  <c:v>-0.41074629584634764</c:v>
                </c:pt>
                <c:pt idx="612">
                  <c:v>-0.4083582358411908</c:v>
                </c:pt>
                <c:pt idx="613">
                  <c:v>-0.40597017583603401</c:v>
                </c:pt>
                <c:pt idx="614">
                  <c:v>-0.39880599621182333</c:v>
                </c:pt>
                <c:pt idx="615">
                  <c:v>-0.40238808621955852</c:v>
                </c:pt>
                <c:pt idx="616">
                  <c:v>-0.39641793659792623</c:v>
                </c:pt>
                <c:pt idx="617">
                  <c:v>-0.40238808621955852</c:v>
                </c:pt>
                <c:pt idx="618">
                  <c:v>-0.39044778685891607</c:v>
                </c:pt>
                <c:pt idx="619">
                  <c:v>-0.39044778685891607</c:v>
                </c:pt>
                <c:pt idx="620">
                  <c:v>-0.37850748757652553</c:v>
                </c:pt>
                <c:pt idx="621">
                  <c:v>-0.37134330799144083</c:v>
                </c:pt>
                <c:pt idx="622">
                  <c:v>-0.36059703863337672</c:v>
                </c:pt>
                <c:pt idx="623">
                  <c:v>-0.33910449991724856</c:v>
                </c:pt>
                <c:pt idx="624">
                  <c:v>-0.33194032033216386</c:v>
                </c:pt>
                <c:pt idx="625">
                  <c:v>-0.31522390131334155</c:v>
                </c:pt>
                <c:pt idx="626">
                  <c:v>-0.29970151221884561</c:v>
                </c:pt>
                <c:pt idx="627">
                  <c:v>-0.28417912316347571</c:v>
                </c:pt>
                <c:pt idx="628">
                  <c:v>-0.27462688372973809</c:v>
                </c:pt>
                <c:pt idx="629">
                  <c:v>-0.25552240486226285</c:v>
                </c:pt>
                <c:pt idx="630">
                  <c:v>-0.24716419535285172</c:v>
                </c:pt>
                <c:pt idx="631">
                  <c:v>-0.22208956682461822</c:v>
                </c:pt>
                <c:pt idx="632">
                  <c:v>-0.20059702810849006</c:v>
                </c:pt>
                <c:pt idx="633">
                  <c:v>-0.18029851931668836</c:v>
                </c:pt>
                <c:pt idx="634">
                  <c:v>-0.15402986086412843</c:v>
                </c:pt>
                <c:pt idx="635">
                  <c:v>-0.13014926229934734</c:v>
                </c:pt>
                <c:pt idx="636">
                  <c:v>-0.10149254399813447</c:v>
                </c:pt>
                <c:pt idx="637">
                  <c:v>-8.3582095054985692E-2</c:v>
                </c:pt>
                <c:pt idx="638">
                  <c:v>-6.0895526375405101E-2</c:v>
                </c:pt>
                <c:pt idx="639">
                  <c:v>-3.8208957734950491E-2</c:v>
                </c:pt>
                <c:pt idx="640">
                  <c:v>-2.1492538723953351E-2</c:v>
                </c:pt>
                <c:pt idx="641">
                  <c:v>7.164179577259515E-3</c:v>
                </c:pt>
                <c:pt idx="642">
                  <c:v>3.9402987659276939E-2</c:v>
                </c:pt>
                <c:pt idx="643">
                  <c:v>5.6119406678099282E-2</c:v>
                </c:pt>
                <c:pt idx="644">
                  <c:v>6.8059705960489811E-2</c:v>
                </c:pt>
                <c:pt idx="645">
                  <c:v>8.8358214752291511E-2</c:v>
                </c:pt>
                <c:pt idx="646">
                  <c:v>0.11462687320485146</c:v>
                </c:pt>
                <c:pt idx="647">
                  <c:v>0.13492538199665316</c:v>
                </c:pt>
                <c:pt idx="648">
                  <c:v>0.16000001052488666</c:v>
                </c:pt>
                <c:pt idx="649">
                  <c:v>0.18746269890177308</c:v>
                </c:pt>
                <c:pt idx="650">
                  <c:v>0.2125373273908806</c:v>
                </c:pt>
                <c:pt idx="651">
                  <c:v>0.22925374640970292</c:v>
                </c:pt>
                <c:pt idx="652">
                  <c:v>0.23283583618268228</c:v>
                </c:pt>
                <c:pt idx="653">
                  <c:v>0.24477613550419883</c:v>
                </c:pt>
                <c:pt idx="654">
                  <c:v>0.25910449463524227</c:v>
                </c:pt>
                <c:pt idx="655">
                  <c:v>0.28298509323914933</c:v>
                </c:pt>
                <c:pt idx="656">
                  <c:v>0.29850748229451923</c:v>
                </c:pt>
                <c:pt idx="657">
                  <c:v>0.30686569180393036</c:v>
                </c:pt>
                <c:pt idx="658">
                  <c:v>0.32835823052005852</c:v>
                </c:pt>
                <c:pt idx="659">
                  <c:v>0.34268658969022797</c:v>
                </c:pt>
                <c:pt idx="660">
                  <c:v>0.35701494882127138</c:v>
                </c:pt>
                <c:pt idx="661">
                  <c:v>0.36059703863337672</c:v>
                </c:pt>
                <c:pt idx="662">
                  <c:v>0.38567166712248424</c:v>
                </c:pt>
                <c:pt idx="663">
                  <c:v>0.38447763719815781</c:v>
                </c:pt>
                <c:pt idx="664">
                  <c:v>0.38328360727383132</c:v>
                </c:pt>
                <c:pt idx="665">
                  <c:v>0.38686569704681073</c:v>
                </c:pt>
                <c:pt idx="666">
                  <c:v>0.38567166712248424</c:v>
                </c:pt>
                <c:pt idx="667">
                  <c:v>0.38447763719815781</c:v>
                </c:pt>
                <c:pt idx="668">
                  <c:v>0.38328360727383132</c:v>
                </c:pt>
                <c:pt idx="669">
                  <c:v>0.38447763719815781</c:v>
                </c:pt>
                <c:pt idx="670">
                  <c:v>0.3916418165876126</c:v>
                </c:pt>
                <c:pt idx="671">
                  <c:v>0.41432838546282308</c:v>
                </c:pt>
                <c:pt idx="672">
                  <c:v>0.40955226584376925</c:v>
                </c:pt>
                <c:pt idx="673">
                  <c:v>0.41910450508187697</c:v>
                </c:pt>
                <c:pt idx="674">
                  <c:v>0.40955226584376925</c:v>
                </c:pt>
                <c:pt idx="675">
                  <c:v>0.40597017583603401</c:v>
                </c:pt>
                <c:pt idx="676">
                  <c:v>0.41313435546024468</c:v>
                </c:pt>
                <c:pt idx="677">
                  <c:v>0.40238808621955852</c:v>
                </c:pt>
                <c:pt idx="678">
                  <c:v>0.39283584659019105</c:v>
                </c:pt>
                <c:pt idx="679">
                  <c:v>0.38567166712248424</c:v>
                </c:pt>
                <c:pt idx="680">
                  <c:v>0.37134330799144083</c:v>
                </c:pt>
                <c:pt idx="681">
                  <c:v>0.36059703863337672</c:v>
                </c:pt>
                <c:pt idx="682">
                  <c:v>0.35343285904829203</c:v>
                </c:pt>
                <c:pt idx="683">
                  <c:v>0.33313435025649035</c:v>
                </c:pt>
                <c:pt idx="684">
                  <c:v>0.32477614074707917</c:v>
                </c:pt>
                <c:pt idx="685">
                  <c:v>0.30208957210662457</c:v>
                </c:pt>
                <c:pt idx="686">
                  <c:v>0.28059703335137037</c:v>
                </c:pt>
                <c:pt idx="687">
                  <c:v>0.25552240486226285</c:v>
                </c:pt>
                <c:pt idx="688">
                  <c:v>0.22925374640970292</c:v>
                </c:pt>
                <c:pt idx="689">
                  <c:v>0.20656717776924832</c:v>
                </c:pt>
                <c:pt idx="690">
                  <c:v>0.18149254924101482</c:v>
                </c:pt>
                <c:pt idx="691">
                  <c:v>0.15044777109114904</c:v>
                </c:pt>
                <c:pt idx="692">
                  <c:v>0.11940299290215728</c:v>
                </c:pt>
                <c:pt idx="693">
                  <c:v>9.1940304564396849E-2</c:v>
                </c:pt>
                <c:pt idx="694">
                  <c:v>6.3283586263183977E-2</c:v>
                </c:pt>
                <c:pt idx="695">
                  <c:v>3.9402987659276939E-2</c:v>
                </c:pt>
                <c:pt idx="696">
                  <c:v>8.3582095054985685E-3</c:v>
                </c:pt>
                <c:pt idx="697">
                  <c:v>-9.5522394337376228E-3</c:v>
                </c:pt>
                <c:pt idx="698">
                  <c:v>-2.7462688372973811E-2</c:v>
                </c:pt>
                <c:pt idx="699">
                  <c:v>-5.014925701734102E-2</c:v>
                </c:pt>
                <c:pt idx="700">
                  <c:v>-7.7611945394227444E-2</c:v>
                </c:pt>
                <c:pt idx="701">
                  <c:v>-0.10149254399813447</c:v>
                </c:pt>
                <c:pt idx="702">
                  <c:v>-0.12895523237502091</c:v>
                </c:pt>
                <c:pt idx="703">
                  <c:v>-0.15880598060056023</c:v>
                </c:pt>
                <c:pt idx="704">
                  <c:v>-0.17791045946803546</c:v>
                </c:pt>
                <c:pt idx="705">
                  <c:v>-0.1994029981841636</c:v>
                </c:pt>
                <c:pt idx="706">
                  <c:v>-0.22208956682461822</c:v>
                </c:pt>
                <c:pt idx="707">
                  <c:v>-0.23641792599478761</c:v>
                </c:pt>
                <c:pt idx="708">
                  <c:v>-0.2602985245595687</c:v>
                </c:pt>
                <c:pt idx="709">
                  <c:v>-0.2782089735027175</c:v>
                </c:pt>
                <c:pt idx="710">
                  <c:v>-0.29611942244586631</c:v>
                </c:pt>
                <c:pt idx="711">
                  <c:v>-0.31044778157690978</c:v>
                </c:pt>
                <c:pt idx="712">
                  <c:v>-0.32716420059573209</c:v>
                </c:pt>
                <c:pt idx="713">
                  <c:v>-0.34268658969022797</c:v>
                </c:pt>
                <c:pt idx="714">
                  <c:v>-0.34507464953888084</c:v>
                </c:pt>
                <c:pt idx="715">
                  <c:v>-0.35582091889694495</c:v>
                </c:pt>
                <c:pt idx="716">
                  <c:v>-0.35462688897261846</c:v>
                </c:pt>
                <c:pt idx="717">
                  <c:v>-0.36179106855770321</c:v>
                </c:pt>
                <c:pt idx="718">
                  <c:v>-0.36417912840635608</c:v>
                </c:pt>
                <c:pt idx="719">
                  <c:v>-0.37134330799144083</c:v>
                </c:pt>
                <c:pt idx="720">
                  <c:v>-0.38089554742517845</c:v>
                </c:pt>
                <c:pt idx="721">
                  <c:v>-0.38567166712248424</c:v>
                </c:pt>
                <c:pt idx="722">
                  <c:v>-0.39044778685891607</c:v>
                </c:pt>
                <c:pt idx="723">
                  <c:v>-0.38805972701026314</c:v>
                </c:pt>
                <c:pt idx="724">
                  <c:v>-0.38686569704681073</c:v>
                </c:pt>
                <c:pt idx="725">
                  <c:v>-0.38686569704681073</c:v>
                </c:pt>
                <c:pt idx="726">
                  <c:v>-0.37014927806711434</c:v>
                </c:pt>
                <c:pt idx="727">
                  <c:v>-0.36059703863337672</c:v>
                </c:pt>
                <c:pt idx="728">
                  <c:v>-0.3510447991996391</c:v>
                </c:pt>
                <c:pt idx="729">
                  <c:v>-0.34029852984157505</c:v>
                </c:pt>
                <c:pt idx="730">
                  <c:v>-0.32000002104977332</c:v>
                </c:pt>
                <c:pt idx="731">
                  <c:v>-0.30208957210662457</c:v>
                </c:pt>
                <c:pt idx="732">
                  <c:v>-0.28895524286078161</c:v>
                </c:pt>
                <c:pt idx="733">
                  <c:v>-0.26985076399330632</c:v>
                </c:pt>
                <c:pt idx="734">
                  <c:v>-0.24477613550419883</c:v>
                </c:pt>
                <c:pt idx="735">
                  <c:v>-0.22447762671239713</c:v>
                </c:pt>
                <c:pt idx="736">
                  <c:v>-0.22208956682461822</c:v>
                </c:pt>
                <c:pt idx="737">
                  <c:v>-0.20537314784492186</c:v>
                </c:pt>
                <c:pt idx="738">
                  <c:v>-0.17671642950458302</c:v>
                </c:pt>
                <c:pt idx="739">
                  <c:v>-0.15402986086412843</c:v>
                </c:pt>
                <c:pt idx="740">
                  <c:v>-0.1337313520723267</c:v>
                </c:pt>
                <c:pt idx="741">
                  <c:v>-9.3134334488723311E-2</c:v>
                </c:pt>
                <c:pt idx="742">
                  <c:v>-6.8059705960489811E-2</c:v>
                </c:pt>
                <c:pt idx="743">
                  <c:v>-4.4179107395708739E-2</c:v>
                </c:pt>
                <c:pt idx="744">
                  <c:v>-2.5074628512583109E-2</c:v>
                </c:pt>
                <c:pt idx="745">
                  <c:v>3.5820897878472381E-3</c:v>
                </c:pt>
                <c:pt idx="746">
                  <c:v>2.8656718301212865E-2</c:v>
                </c:pt>
                <c:pt idx="747">
                  <c:v>4.0597017583603394E-2</c:v>
                </c:pt>
                <c:pt idx="748">
                  <c:v>6.9253735884816259E-2</c:v>
                </c:pt>
                <c:pt idx="749">
                  <c:v>9.5522394337376221E-2</c:v>
                </c:pt>
                <c:pt idx="750">
                  <c:v>0.12179105278993618</c:v>
                </c:pt>
                <c:pt idx="751">
                  <c:v>0.15044777109114904</c:v>
                </c:pt>
                <c:pt idx="752">
                  <c:v>0.18388060908966775</c:v>
                </c:pt>
                <c:pt idx="753">
                  <c:v>0.2149253872395335</c:v>
                </c:pt>
                <c:pt idx="754">
                  <c:v>0.24358210557987237</c:v>
                </c:pt>
                <c:pt idx="755">
                  <c:v>0.26507464429600047</c:v>
                </c:pt>
                <c:pt idx="756">
                  <c:v>0.28656718301212869</c:v>
                </c:pt>
                <c:pt idx="757">
                  <c:v>0.31283584146468862</c:v>
                </c:pt>
                <c:pt idx="758">
                  <c:v>0.33194032033216386</c:v>
                </c:pt>
                <c:pt idx="759">
                  <c:v>0.35343285904829203</c:v>
                </c:pt>
                <c:pt idx="760">
                  <c:v>0.38089554742517845</c:v>
                </c:pt>
                <c:pt idx="761">
                  <c:v>0.39522390659534784</c:v>
                </c:pt>
                <c:pt idx="762">
                  <c:v>0.41671644546797992</c:v>
                </c:pt>
                <c:pt idx="763">
                  <c:v>0.43223883432771992</c:v>
                </c:pt>
                <c:pt idx="764">
                  <c:v>0.44298510356840609</c:v>
                </c:pt>
                <c:pt idx="765">
                  <c:v>0.45014928319261677</c:v>
                </c:pt>
                <c:pt idx="766">
                  <c:v>0.45731346281682744</c:v>
                </c:pt>
                <c:pt idx="767">
                  <c:v>0.47283585206782724</c:v>
                </c:pt>
                <c:pt idx="768">
                  <c:v>0.47164182206524885</c:v>
                </c:pt>
                <c:pt idx="769">
                  <c:v>0.48358212130851336</c:v>
                </c:pt>
                <c:pt idx="770">
                  <c:v>0.48238809130593496</c:v>
                </c:pt>
                <c:pt idx="771">
                  <c:v>0.4871642113162486</c:v>
                </c:pt>
                <c:pt idx="772">
                  <c:v>0.48955227093014564</c:v>
                </c:pt>
                <c:pt idx="773">
                  <c:v>0.49671645055435637</c:v>
                </c:pt>
                <c:pt idx="774">
                  <c:v>0.49552242055177792</c:v>
                </c:pt>
                <c:pt idx="775">
                  <c:v>0.49074630093272409</c:v>
                </c:pt>
                <c:pt idx="776">
                  <c:v>0.4871642113162486</c:v>
                </c:pt>
                <c:pt idx="777">
                  <c:v>0.49194033093530248</c:v>
                </c:pt>
                <c:pt idx="778">
                  <c:v>0.4859701813136702</c:v>
                </c:pt>
                <c:pt idx="779">
                  <c:v>0.47880600168945953</c:v>
                </c:pt>
                <c:pt idx="780">
                  <c:v>0.48477615131109181</c:v>
                </c:pt>
                <c:pt idx="781">
                  <c:v>0.47522391168172429</c:v>
                </c:pt>
                <c:pt idx="782">
                  <c:v>0.47164182206524885</c:v>
                </c:pt>
                <c:pt idx="783">
                  <c:v>0.45253734319777356</c:v>
                </c:pt>
                <c:pt idx="784">
                  <c:v>0.44776122357871972</c:v>
                </c:pt>
                <c:pt idx="785">
                  <c:v>0.41910450508187697</c:v>
                </c:pt>
                <c:pt idx="786">
                  <c:v>0.40238808621955852</c:v>
                </c:pt>
                <c:pt idx="787">
                  <c:v>0.38089554742517845</c:v>
                </c:pt>
                <c:pt idx="788">
                  <c:v>0.35582091889694495</c:v>
                </c:pt>
                <c:pt idx="789">
                  <c:v>0.32477614074707917</c:v>
                </c:pt>
                <c:pt idx="790">
                  <c:v>0.29134330270943448</c:v>
                </c:pt>
                <c:pt idx="791">
                  <c:v>0.27343285380541171</c:v>
                </c:pt>
                <c:pt idx="792">
                  <c:v>0.24119404569209349</c:v>
                </c:pt>
                <c:pt idx="793">
                  <c:v>0.23044777633402938</c:v>
                </c:pt>
                <c:pt idx="794">
                  <c:v>0.20298508795714298</c:v>
                </c:pt>
                <c:pt idx="795">
                  <c:v>0.18626866897744662</c:v>
                </c:pt>
                <c:pt idx="796">
                  <c:v>0.14447762143039081</c:v>
                </c:pt>
                <c:pt idx="797">
                  <c:v>0.11462687320485146</c:v>
                </c:pt>
                <c:pt idx="798">
                  <c:v>7.8805975318553878E-2</c:v>
                </c:pt>
                <c:pt idx="799">
                  <c:v>4.5373137320035201E-2</c:v>
                </c:pt>
                <c:pt idx="800">
                  <c:v>1.194029929021573E-2</c:v>
                </c:pt>
                <c:pt idx="801">
                  <c:v>-2.3880598584344055E-2</c:v>
                </c:pt>
                <c:pt idx="802">
                  <c:v>-5.014925701734102E-2</c:v>
                </c:pt>
                <c:pt idx="803">
                  <c:v>-8.5970154903638601E-2</c:v>
                </c:pt>
                <c:pt idx="804">
                  <c:v>-0.11462687320485146</c:v>
                </c:pt>
                <c:pt idx="805">
                  <c:v>-0.15761195063710776</c:v>
                </c:pt>
                <c:pt idx="806">
                  <c:v>-0.18626866897744662</c:v>
                </c:pt>
                <c:pt idx="807">
                  <c:v>-0.22208956682461822</c:v>
                </c:pt>
                <c:pt idx="808">
                  <c:v>-0.24597016542852526</c:v>
                </c:pt>
                <c:pt idx="809">
                  <c:v>-0.27104479391763275</c:v>
                </c:pt>
                <c:pt idx="810">
                  <c:v>-0.29731345237019274</c:v>
                </c:pt>
                <c:pt idx="811">
                  <c:v>-0.31761196116199447</c:v>
                </c:pt>
                <c:pt idx="812">
                  <c:v>-0.33432838018081679</c:v>
                </c:pt>
                <c:pt idx="813">
                  <c:v>-0.34626867946320733</c:v>
                </c:pt>
                <c:pt idx="814">
                  <c:v>-0.36776121817933549</c:v>
                </c:pt>
                <c:pt idx="815">
                  <c:v>-0.38328360727383132</c:v>
                </c:pt>
                <c:pt idx="816">
                  <c:v>-0.40000002621440173</c:v>
                </c:pt>
                <c:pt idx="817">
                  <c:v>-0.41552241546540147</c:v>
                </c:pt>
                <c:pt idx="818">
                  <c:v>-0.43343286433029832</c:v>
                </c:pt>
                <c:pt idx="819">
                  <c:v>-0.44776122357871972</c:v>
                </c:pt>
                <c:pt idx="820">
                  <c:v>-0.45850749281940584</c:v>
                </c:pt>
                <c:pt idx="821">
                  <c:v>-0.47164182206524885</c:v>
                </c:pt>
                <c:pt idx="822">
                  <c:v>-0.47761197168688113</c:v>
                </c:pt>
                <c:pt idx="823">
                  <c:v>-0.47880600168945953</c:v>
                </c:pt>
                <c:pt idx="824">
                  <c:v>-0.49910451055951316</c:v>
                </c:pt>
                <c:pt idx="825">
                  <c:v>-0.50507466018114544</c:v>
                </c:pt>
                <c:pt idx="826">
                  <c:v>-0.51462689941925321</c:v>
                </c:pt>
                <c:pt idx="827">
                  <c:v>-0.5194030190383071</c:v>
                </c:pt>
                <c:pt idx="828">
                  <c:v>-0.52059704904088544</c:v>
                </c:pt>
                <c:pt idx="829">
                  <c:v>-0.52776122866509612</c:v>
                </c:pt>
                <c:pt idx="830">
                  <c:v>-0.52298510904604223</c:v>
                </c:pt>
                <c:pt idx="831">
                  <c:v>-0.5194030190383071</c:v>
                </c:pt>
                <c:pt idx="832">
                  <c:v>-0.5194030190383071</c:v>
                </c:pt>
                <c:pt idx="833">
                  <c:v>-0.51701495942441</c:v>
                </c:pt>
                <c:pt idx="834">
                  <c:v>-0.50388063017856699</c:v>
                </c:pt>
                <c:pt idx="835">
                  <c:v>-0.49432839054919953</c:v>
                </c:pt>
                <c:pt idx="836">
                  <c:v>-0.47402988207040564</c:v>
                </c:pt>
                <c:pt idx="837">
                  <c:v>-0.46447764244103812</c:v>
                </c:pt>
                <c:pt idx="838">
                  <c:v>-0.44417913357098449</c:v>
                </c:pt>
                <c:pt idx="839">
                  <c:v>-0.42626868470608764</c:v>
                </c:pt>
                <c:pt idx="840">
                  <c:v>-0.40000002621440173</c:v>
                </c:pt>
                <c:pt idx="841">
                  <c:v>-0.38089554742517845</c:v>
                </c:pt>
                <c:pt idx="842">
                  <c:v>-0.35462688897261846</c:v>
                </c:pt>
                <c:pt idx="843">
                  <c:v>-0.33791046995379614</c:v>
                </c:pt>
                <c:pt idx="844">
                  <c:v>-0.31402987138901511</c:v>
                </c:pt>
                <c:pt idx="845">
                  <c:v>-0.28656718301212869</c:v>
                </c:pt>
                <c:pt idx="846">
                  <c:v>-0.26865673406897989</c:v>
                </c:pt>
                <c:pt idx="847">
                  <c:v>-0.2423880756164199</c:v>
                </c:pt>
                <c:pt idx="848">
                  <c:v>-0.21611941720298594</c:v>
                </c:pt>
                <c:pt idx="849">
                  <c:v>-0.19582090837205826</c:v>
                </c:pt>
                <c:pt idx="850">
                  <c:v>-0.15880598060056023</c:v>
                </c:pt>
                <c:pt idx="851">
                  <c:v>-0.12895523237502091</c:v>
                </c:pt>
                <c:pt idx="852">
                  <c:v>-0.10388060384678738</c:v>
                </c:pt>
                <c:pt idx="853">
                  <c:v>-7.4029855621248072E-2</c:v>
                </c:pt>
                <c:pt idx="854">
                  <c:v>-4.776119716868811E-2</c:v>
                </c:pt>
                <c:pt idx="855">
                  <c:v>-2.1492538723953351E-2</c:v>
                </c:pt>
                <c:pt idx="856">
                  <c:v>1.1940299290215729E-3</c:v>
                </c:pt>
                <c:pt idx="857">
                  <c:v>3.3432838018081674E-2</c:v>
                </c:pt>
                <c:pt idx="858">
                  <c:v>5.4925376753772827E-2</c:v>
                </c:pt>
                <c:pt idx="859">
                  <c:v>8.8358214752291511E-2</c:v>
                </c:pt>
                <c:pt idx="860">
                  <c:v>0.11104478343187209</c:v>
                </c:pt>
                <c:pt idx="861">
                  <c:v>0.13492538199665316</c:v>
                </c:pt>
                <c:pt idx="862">
                  <c:v>0.16716419010997138</c:v>
                </c:pt>
                <c:pt idx="863">
                  <c:v>0.19582090837205826</c:v>
                </c:pt>
                <c:pt idx="864">
                  <c:v>0.2197015069759653</c:v>
                </c:pt>
                <c:pt idx="865">
                  <c:v>0.23880598584344057</c:v>
                </c:pt>
                <c:pt idx="866">
                  <c:v>0.2602985245595687</c:v>
                </c:pt>
                <c:pt idx="867">
                  <c:v>0.28776121293645512</c:v>
                </c:pt>
                <c:pt idx="868">
                  <c:v>0.30925375165258329</c:v>
                </c:pt>
                <c:pt idx="869">
                  <c:v>0.32477614074707917</c:v>
                </c:pt>
                <c:pt idx="870">
                  <c:v>0.35343285904829203</c:v>
                </c:pt>
                <c:pt idx="871">
                  <c:v>0.37253733791576726</c:v>
                </c:pt>
                <c:pt idx="872">
                  <c:v>0.39880599621182333</c:v>
                </c:pt>
                <c:pt idx="873">
                  <c:v>0.41074629584634764</c:v>
                </c:pt>
                <c:pt idx="874">
                  <c:v>0.4382089839493522</c:v>
                </c:pt>
                <c:pt idx="875">
                  <c:v>0.45373137320035201</c:v>
                </c:pt>
                <c:pt idx="876">
                  <c:v>0.47164182206524885</c:v>
                </c:pt>
                <c:pt idx="877">
                  <c:v>0.48238809130593496</c:v>
                </c:pt>
                <c:pt idx="878">
                  <c:v>0.49074630093272409</c:v>
                </c:pt>
                <c:pt idx="879">
                  <c:v>0.50388063017856699</c:v>
                </c:pt>
                <c:pt idx="880">
                  <c:v>0.48477615131109181</c:v>
                </c:pt>
                <c:pt idx="881">
                  <c:v>0.48835824092756724</c:v>
                </c:pt>
                <c:pt idx="882">
                  <c:v>0.48238809130593496</c:v>
                </c:pt>
                <c:pt idx="883">
                  <c:v>0.49074630093272409</c:v>
                </c:pt>
                <c:pt idx="884">
                  <c:v>0.49432839054919953</c:v>
                </c:pt>
                <c:pt idx="885">
                  <c:v>0.49074630093272409</c:v>
                </c:pt>
                <c:pt idx="886">
                  <c:v>0.48477615131109181</c:v>
                </c:pt>
                <c:pt idx="887">
                  <c:v>0.47641794168430268</c:v>
                </c:pt>
                <c:pt idx="888">
                  <c:v>0.47164182206524885</c:v>
                </c:pt>
                <c:pt idx="889">
                  <c:v>0.45731346281682744</c:v>
                </c:pt>
                <c:pt idx="890">
                  <c:v>0.45970152282198429</c:v>
                </c:pt>
                <c:pt idx="891">
                  <c:v>0.45014928319261677</c:v>
                </c:pt>
                <c:pt idx="892">
                  <c:v>0.45253734319777356</c:v>
                </c:pt>
                <c:pt idx="893">
                  <c:v>0.43104480432514153</c:v>
                </c:pt>
                <c:pt idx="894">
                  <c:v>0.42029853508445536</c:v>
                </c:pt>
                <c:pt idx="895">
                  <c:v>0.39761196660050468</c:v>
                </c:pt>
                <c:pt idx="896">
                  <c:v>0.37970151750085196</c:v>
                </c:pt>
                <c:pt idx="897">
                  <c:v>0.36179106855770321</c:v>
                </c:pt>
                <c:pt idx="898">
                  <c:v>0.33432838018081679</c:v>
                </c:pt>
                <c:pt idx="899">
                  <c:v>0.31641793123766798</c:v>
                </c:pt>
                <c:pt idx="900">
                  <c:v>0.28776121293645512</c:v>
                </c:pt>
                <c:pt idx="901">
                  <c:v>0.25074628512583108</c:v>
                </c:pt>
                <c:pt idx="902">
                  <c:v>0.21731344712731238</c:v>
                </c:pt>
                <c:pt idx="903">
                  <c:v>0.19820896825983714</c:v>
                </c:pt>
                <c:pt idx="904">
                  <c:v>0.17791045946803546</c:v>
                </c:pt>
                <c:pt idx="905">
                  <c:v>0.14805971124249614</c:v>
                </c:pt>
                <c:pt idx="906">
                  <c:v>0.11582090312917792</c:v>
                </c:pt>
                <c:pt idx="907">
                  <c:v>8.7164184827965063E-2</c:v>
                </c:pt>
                <c:pt idx="908">
                  <c:v>5.1343286941667482E-2</c:v>
                </c:pt>
                <c:pt idx="909">
                  <c:v>1.5522389078845485E-2</c:v>
                </c:pt>
                <c:pt idx="910">
                  <c:v>-2.02985087957143E-2</c:v>
                </c:pt>
                <c:pt idx="911">
                  <c:v>-4.776119716868811E-2</c:v>
                </c:pt>
                <c:pt idx="912">
                  <c:v>-8.0000005242880354E-2</c:v>
                </c:pt>
                <c:pt idx="913">
                  <c:v>-0.10268657392246093</c:v>
                </c:pt>
                <c:pt idx="914">
                  <c:v>-0.13253732214800024</c:v>
                </c:pt>
                <c:pt idx="915">
                  <c:v>-0.16238807037353958</c:v>
                </c:pt>
                <c:pt idx="916">
                  <c:v>-0.18507463901399418</c:v>
                </c:pt>
                <c:pt idx="917">
                  <c:v>-0.21373135731520704</c:v>
                </c:pt>
                <c:pt idx="918">
                  <c:v>-0.24358210557987237</c:v>
                </c:pt>
                <c:pt idx="919">
                  <c:v>-0.2853731530878022</c:v>
                </c:pt>
                <c:pt idx="920">
                  <c:v>-0.30447763195527744</c:v>
                </c:pt>
                <c:pt idx="921">
                  <c:v>-0.32238808089842624</c:v>
                </c:pt>
                <c:pt idx="922">
                  <c:v>-0.35582091889694495</c:v>
                </c:pt>
                <c:pt idx="923">
                  <c:v>-0.3737313678400937</c:v>
                </c:pt>
                <c:pt idx="924">
                  <c:v>-0.39044778685891607</c:v>
                </c:pt>
                <c:pt idx="925">
                  <c:v>-0.40597017583603401</c:v>
                </c:pt>
                <c:pt idx="926">
                  <c:v>-0.42746271470866604</c:v>
                </c:pt>
                <c:pt idx="927">
                  <c:v>-0.45134331319519516</c:v>
                </c:pt>
                <c:pt idx="928">
                  <c:v>-0.46447764244103812</c:v>
                </c:pt>
                <c:pt idx="929">
                  <c:v>-0.46686570244619496</c:v>
                </c:pt>
                <c:pt idx="930">
                  <c:v>-0.47761197168688113</c:v>
                </c:pt>
                <c:pt idx="931">
                  <c:v>-0.49791048055693476</c:v>
                </c:pt>
                <c:pt idx="932">
                  <c:v>-0.50029854017083186</c:v>
                </c:pt>
                <c:pt idx="933">
                  <c:v>-0.5014925701734102</c:v>
                </c:pt>
                <c:pt idx="934">
                  <c:v>-0.49910451055951316</c:v>
                </c:pt>
                <c:pt idx="935">
                  <c:v>-0.50626868979246409</c:v>
                </c:pt>
                <c:pt idx="936">
                  <c:v>-0.49910451055951316</c:v>
                </c:pt>
                <c:pt idx="937">
                  <c:v>-0.49074630093272409</c:v>
                </c:pt>
                <c:pt idx="938">
                  <c:v>-0.49432839054919953</c:v>
                </c:pt>
                <c:pt idx="939">
                  <c:v>-0.49671645055435637</c:v>
                </c:pt>
                <c:pt idx="940">
                  <c:v>-0.48477615131109181</c:v>
                </c:pt>
                <c:pt idx="941">
                  <c:v>-0.47641794168430268</c:v>
                </c:pt>
                <c:pt idx="942">
                  <c:v>-0.46328361243845972</c:v>
                </c:pt>
                <c:pt idx="943">
                  <c:v>-0.45014928319261677</c:v>
                </c:pt>
                <c:pt idx="944">
                  <c:v>-0.44656719357614127</c:v>
                </c:pt>
                <c:pt idx="945">
                  <c:v>-0.42746271470866604</c:v>
                </c:pt>
                <c:pt idx="946">
                  <c:v>-0.41432838546282308</c:v>
                </c:pt>
                <c:pt idx="947">
                  <c:v>-0.38805972701026314</c:v>
                </c:pt>
                <c:pt idx="948">
                  <c:v>-0.37492539776442019</c:v>
                </c:pt>
                <c:pt idx="949">
                  <c:v>-0.34149255976590148</c:v>
                </c:pt>
                <c:pt idx="950">
                  <c:v>-0.32238808089842624</c:v>
                </c:pt>
                <c:pt idx="951">
                  <c:v>-0.29970151221884561</c:v>
                </c:pt>
                <c:pt idx="952">
                  <c:v>-0.26985076399330632</c:v>
                </c:pt>
                <c:pt idx="953">
                  <c:v>-0.24358210557987237</c:v>
                </c:pt>
                <c:pt idx="954">
                  <c:v>-0.20537314784492186</c:v>
                </c:pt>
                <c:pt idx="955">
                  <c:v>-0.17791045946803546</c:v>
                </c:pt>
                <c:pt idx="956">
                  <c:v>-0.13850747176963252</c:v>
                </c:pt>
                <c:pt idx="957">
                  <c:v>-0.11701493305350437</c:v>
                </c:pt>
                <c:pt idx="958">
                  <c:v>-7.8805975318553878E-2</c:v>
                </c:pt>
                <c:pt idx="959">
                  <c:v>-5.1343286941667482E-2</c:v>
                </c:pt>
                <c:pt idx="960">
                  <c:v>-2.626865844473476E-2</c:v>
                </c:pt>
                <c:pt idx="961">
                  <c:v>1.1940299290215729E-3</c:v>
                </c:pt>
                <c:pt idx="962">
                  <c:v>3.223880808984262E-2</c:v>
                </c:pt>
                <c:pt idx="963">
                  <c:v>6.9253735884816259E-2</c:v>
                </c:pt>
                <c:pt idx="964">
                  <c:v>9.3134334488723311E-2</c:v>
                </c:pt>
                <c:pt idx="965">
                  <c:v>0.13253732214800024</c:v>
                </c:pt>
                <c:pt idx="966">
                  <c:v>0.16716419010997138</c:v>
                </c:pt>
                <c:pt idx="967">
                  <c:v>0.20059702810849006</c:v>
                </c:pt>
                <c:pt idx="968">
                  <c:v>0.23044777633402938</c:v>
                </c:pt>
                <c:pt idx="969">
                  <c:v>0.2674627041446534</c:v>
                </c:pt>
                <c:pt idx="970">
                  <c:v>0.30089554218229808</c:v>
                </c:pt>
                <c:pt idx="971">
                  <c:v>0.33074629040783743</c:v>
                </c:pt>
                <c:pt idx="972">
                  <c:v>0.34985076927531267</c:v>
                </c:pt>
                <c:pt idx="973">
                  <c:v>0.38328360727383132</c:v>
                </c:pt>
                <c:pt idx="974">
                  <c:v>0.41074629584634764</c:v>
                </c:pt>
                <c:pt idx="975">
                  <c:v>0.4394030139519306</c:v>
                </c:pt>
                <c:pt idx="976">
                  <c:v>0.47283585206782724</c:v>
                </c:pt>
                <c:pt idx="977">
                  <c:v>0.49671645055435637</c:v>
                </c:pt>
                <c:pt idx="978">
                  <c:v>0.52537316905119913</c:v>
                </c:pt>
                <c:pt idx="979">
                  <c:v>0.54447764752741457</c:v>
                </c:pt>
                <c:pt idx="980">
                  <c:v>0.56716421640262504</c:v>
                </c:pt>
                <c:pt idx="981">
                  <c:v>0.59104481488915417</c:v>
                </c:pt>
                <c:pt idx="982">
                  <c:v>0.60417914413499718</c:v>
                </c:pt>
                <c:pt idx="983">
                  <c:v>0.61373138376436465</c:v>
                </c:pt>
                <c:pt idx="984">
                  <c:v>0.62089556299731552</c:v>
                </c:pt>
                <c:pt idx="985">
                  <c:v>0.62567168300762921</c:v>
                </c:pt>
                <c:pt idx="986">
                  <c:v>0.6304478026266831</c:v>
                </c:pt>
                <c:pt idx="987">
                  <c:v>0.63761198225089377</c:v>
                </c:pt>
                <c:pt idx="988">
                  <c:v>0.63402989224315853</c:v>
                </c:pt>
                <c:pt idx="989">
                  <c:v>0.64000004225605056</c:v>
                </c:pt>
                <c:pt idx="990">
                  <c:v>0.63283586263183988</c:v>
                </c:pt>
                <c:pt idx="991">
                  <c:v>0.62447765300505076</c:v>
                </c:pt>
                <c:pt idx="992">
                  <c:v>0.6304478026266831</c:v>
                </c:pt>
                <c:pt idx="993">
                  <c:v>0.6304478026266831</c:v>
                </c:pt>
                <c:pt idx="994">
                  <c:v>0.63164183262926143</c:v>
                </c:pt>
                <c:pt idx="995">
                  <c:v>0.61134332375920786</c:v>
                </c:pt>
                <c:pt idx="996">
                  <c:v>0.59940302451594329</c:v>
                </c:pt>
                <c:pt idx="997">
                  <c:v>0.58865675527525707</c:v>
                </c:pt>
                <c:pt idx="998">
                  <c:v>0.56477615639746825</c:v>
                </c:pt>
                <c:pt idx="999">
                  <c:v>0.54089555791093913</c:v>
                </c:pt>
                <c:pt idx="1000">
                  <c:v>0.52417913904862068</c:v>
                </c:pt>
                <c:pt idx="1001">
                  <c:v>0.50865674979762088</c:v>
                </c:pt>
                <c:pt idx="1002">
                  <c:v>0.48238809130593496</c:v>
                </c:pt>
                <c:pt idx="1003">
                  <c:v>0.45970152282198429</c:v>
                </c:pt>
                <c:pt idx="1004">
                  <c:v>0.43701495394677381</c:v>
                </c:pt>
                <c:pt idx="1005">
                  <c:v>0.40477614583345561</c:v>
                </c:pt>
                <c:pt idx="1006">
                  <c:v>0.37970151750085196</c:v>
                </c:pt>
                <c:pt idx="1007">
                  <c:v>0.3582089787847238</c:v>
                </c:pt>
                <c:pt idx="1008">
                  <c:v>0.33552241010514322</c:v>
                </c:pt>
                <c:pt idx="1009">
                  <c:v>0.30089554218229808</c:v>
                </c:pt>
                <c:pt idx="1010">
                  <c:v>0.27343285380541171</c:v>
                </c:pt>
                <c:pt idx="1011">
                  <c:v>0.2423880756164199</c:v>
                </c:pt>
                <c:pt idx="1012">
                  <c:v>0.20298508795714298</c:v>
                </c:pt>
                <c:pt idx="1013">
                  <c:v>0.16955224995862428</c:v>
                </c:pt>
                <c:pt idx="1014">
                  <c:v>0.14089553165741142</c:v>
                </c:pt>
                <c:pt idx="1015">
                  <c:v>0.11223881335619856</c:v>
                </c:pt>
                <c:pt idx="1016">
                  <c:v>7.522388554557452E-2</c:v>
                </c:pt>
                <c:pt idx="1017">
                  <c:v>4.1791047507929856E-2</c:v>
                </c:pt>
                <c:pt idx="1018">
                  <c:v>5.9701496451078648E-3</c:v>
                </c:pt>
                <c:pt idx="1019">
                  <c:v>-3.3432838018081674E-2</c:v>
                </c:pt>
                <c:pt idx="1020">
                  <c:v>-7.1641795772595149E-2</c:v>
                </c:pt>
                <c:pt idx="1021">
                  <c:v>-0.10985075350754565</c:v>
                </c:pt>
                <c:pt idx="1022">
                  <c:v>-0.13850747176963252</c:v>
                </c:pt>
                <c:pt idx="1023">
                  <c:v>-0.16835822003429785</c:v>
                </c:pt>
                <c:pt idx="1024">
                  <c:v>-0.1946268784477318</c:v>
                </c:pt>
                <c:pt idx="1025">
                  <c:v>-0.22925374640970292</c:v>
                </c:pt>
                <c:pt idx="1026">
                  <c:v>-0.26149255448389513</c:v>
                </c:pt>
                <c:pt idx="1027">
                  <c:v>-0.29253733267288695</c:v>
                </c:pt>
                <c:pt idx="1028">
                  <c:v>-0.32238808089842624</c:v>
                </c:pt>
                <c:pt idx="1029">
                  <c:v>-0.35223882912396559</c:v>
                </c:pt>
                <c:pt idx="1030">
                  <c:v>-0.37970151750085196</c:v>
                </c:pt>
                <c:pt idx="1031">
                  <c:v>-0.40238808621955852</c:v>
                </c:pt>
                <c:pt idx="1032">
                  <c:v>-0.42746271470866604</c:v>
                </c:pt>
                <c:pt idx="1033">
                  <c:v>-0.45014928319261677</c:v>
                </c:pt>
                <c:pt idx="1034">
                  <c:v>-0.48000003169203792</c:v>
                </c:pt>
                <c:pt idx="1035">
                  <c:v>-0.50268660017598865</c:v>
                </c:pt>
                <c:pt idx="1036">
                  <c:v>-0.52537316905119913</c:v>
                </c:pt>
                <c:pt idx="1037">
                  <c:v>-0.53492540828930679</c:v>
                </c:pt>
                <c:pt idx="1038">
                  <c:v>-0.54567167752999302</c:v>
                </c:pt>
                <c:pt idx="1039">
                  <c:v>-0.54925376753772825</c:v>
                </c:pt>
                <c:pt idx="1040">
                  <c:v>-0.55164182715162524</c:v>
                </c:pt>
                <c:pt idx="1041">
                  <c:v>-0.56000003677841437</c:v>
                </c:pt>
                <c:pt idx="1042">
                  <c:v>-0.56119406678099282</c:v>
                </c:pt>
                <c:pt idx="1043">
                  <c:v>-0.57552242602941417</c:v>
                </c:pt>
                <c:pt idx="1044">
                  <c:v>-0.57910451564588961</c:v>
                </c:pt>
                <c:pt idx="1045">
                  <c:v>-0.58507466526752183</c:v>
                </c:pt>
                <c:pt idx="1046">
                  <c:v>-0.58507466526752183</c:v>
                </c:pt>
                <c:pt idx="1047">
                  <c:v>-0.58388063526494349</c:v>
                </c:pt>
                <c:pt idx="1048">
                  <c:v>-0.58985078488657572</c:v>
                </c:pt>
                <c:pt idx="1049">
                  <c:v>-0.58388063526494349</c:v>
                </c:pt>
                <c:pt idx="1050">
                  <c:v>-0.58388063526494349</c:v>
                </c:pt>
                <c:pt idx="1051">
                  <c:v>-0.57552242602941417</c:v>
                </c:pt>
                <c:pt idx="1052">
                  <c:v>-0.56000003677841437</c:v>
                </c:pt>
                <c:pt idx="1053">
                  <c:v>-0.53731346829446369</c:v>
                </c:pt>
                <c:pt idx="1054">
                  <c:v>-0.51343286941667476</c:v>
                </c:pt>
                <c:pt idx="1055">
                  <c:v>-0.48358212130851336</c:v>
                </c:pt>
                <c:pt idx="1056">
                  <c:v>-0.45611943281424905</c:v>
                </c:pt>
                <c:pt idx="1057">
                  <c:v>-0.43462689433287677</c:v>
                </c:pt>
                <c:pt idx="1058">
                  <c:v>-0.41432838546282308</c:v>
                </c:pt>
                <c:pt idx="1059">
                  <c:v>-0.39283584659019105</c:v>
                </c:pt>
                <c:pt idx="1060">
                  <c:v>-0.36537315833068257</c:v>
                </c:pt>
                <c:pt idx="1061">
                  <c:v>-0.33910449991724856</c:v>
                </c:pt>
                <c:pt idx="1062">
                  <c:v>-0.30328360203095101</c:v>
                </c:pt>
                <c:pt idx="1063">
                  <c:v>-0.2674627041446534</c:v>
                </c:pt>
                <c:pt idx="1064">
                  <c:v>-0.23164180625835584</c:v>
                </c:pt>
                <c:pt idx="1065">
                  <c:v>-0.19820896825983714</c:v>
                </c:pt>
                <c:pt idx="1066">
                  <c:v>-0.15402986086412843</c:v>
                </c:pt>
                <c:pt idx="1067">
                  <c:v>-0.11223881335619856</c:v>
                </c:pt>
                <c:pt idx="1068">
                  <c:v>-7.7611945394227444E-2</c:v>
                </c:pt>
                <c:pt idx="1069">
                  <c:v>-4.1791047507929856E-2</c:v>
                </c:pt>
                <c:pt idx="1070">
                  <c:v>-4.7761197168688114E-3</c:v>
                </c:pt>
                <c:pt idx="1071">
                  <c:v>3.223880808984262E-2</c:v>
                </c:pt>
                <c:pt idx="1072">
                  <c:v>6.0895526375405101E-2</c:v>
                </c:pt>
                <c:pt idx="1073">
                  <c:v>8.8358214752291511E-2</c:v>
                </c:pt>
                <c:pt idx="1074">
                  <c:v>0.11462687320485146</c:v>
                </c:pt>
                <c:pt idx="1075">
                  <c:v>0.14925374116682258</c:v>
                </c:pt>
                <c:pt idx="1076">
                  <c:v>0.1791044893923619</c:v>
                </c:pt>
                <c:pt idx="1077">
                  <c:v>0.21611941720298594</c:v>
                </c:pt>
                <c:pt idx="1078">
                  <c:v>0.24716419535285172</c:v>
                </c:pt>
                <c:pt idx="1079">
                  <c:v>0.27940300342704394</c:v>
                </c:pt>
                <c:pt idx="1080">
                  <c:v>0.31044778157690978</c:v>
                </c:pt>
                <c:pt idx="1081">
                  <c:v>0.34029852984157505</c:v>
                </c:pt>
                <c:pt idx="1082">
                  <c:v>0.37253733791576726</c:v>
                </c:pt>
                <c:pt idx="1083">
                  <c:v>0.40955226584376925</c:v>
                </c:pt>
                <c:pt idx="1084">
                  <c:v>0.44179107395708744</c:v>
                </c:pt>
                <c:pt idx="1085">
                  <c:v>0.46447764244103812</c:v>
                </c:pt>
                <c:pt idx="1086">
                  <c:v>0.49074630093272409</c:v>
                </c:pt>
                <c:pt idx="1087">
                  <c:v>0.51343286941667476</c:v>
                </c:pt>
                <c:pt idx="1088">
                  <c:v>0.53134331867283136</c:v>
                </c:pt>
                <c:pt idx="1089">
                  <c:v>0.54208958791351747</c:v>
                </c:pt>
                <c:pt idx="1090">
                  <c:v>0.55402988715678203</c:v>
                </c:pt>
                <c:pt idx="1091">
                  <c:v>0.57910451564588961</c:v>
                </c:pt>
                <c:pt idx="1092">
                  <c:v>0.60059705451852163</c:v>
                </c:pt>
                <c:pt idx="1093">
                  <c:v>0.62208959299989397</c:v>
                </c:pt>
                <c:pt idx="1094">
                  <c:v>0.63164183262926143</c:v>
                </c:pt>
                <c:pt idx="1095">
                  <c:v>0.64597019187768279</c:v>
                </c:pt>
                <c:pt idx="1096">
                  <c:v>0.65074631149673667</c:v>
                </c:pt>
                <c:pt idx="1097">
                  <c:v>0.65074631149673667</c:v>
                </c:pt>
                <c:pt idx="1098">
                  <c:v>0.643582131872526</c:v>
                </c:pt>
                <c:pt idx="1099">
                  <c:v>0.63761198225089377</c:v>
                </c:pt>
                <c:pt idx="1100">
                  <c:v>0.63164183262926143</c:v>
                </c:pt>
                <c:pt idx="1101">
                  <c:v>0.62925377262410465</c:v>
                </c:pt>
                <c:pt idx="1102">
                  <c:v>0.62567168300762921</c:v>
                </c:pt>
                <c:pt idx="1103">
                  <c:v>0.61850750338341853</c:v>
                </c:pt>
                <c:pt idx="1104">
                  <c:v>0.60537317413757552</c:v>
                </c:pt>
                <c:pt idx="1105">
                  <c:v>0.58985078488657572</c:v>
                </c:pt>
                <c:pt idx="1106">
                  <c:v>0.57791048564331116</c:v>
                </c:pt>
                <c:pt idx="1107">
                  <c:v>0.55283585715420369</c:v>
                </c:pt>
                <c:pt idx="1108">
                  <c:v>0.53970152790836068</c:v>
                </c:pt>
                <c:pt idx="1109">
                  <c:v>0.52179107904346389</c:v>
                </c:pt>
                <c:pt idx="1110">
                  <c:v>0.5014925701734102</c:v>
                </c:pt>
                <c:pt idx="1111">
                  <c:v>0.47522391168172429</c:v>
                </c:pt>
                <c:pt idx="1112">
                  <c:v>0.45134331319519516</c:v>
                </c:pt>
                <c:pt idx="1113">
                  <c:v>0.42149256508703375</c:v>
                </c:pt>
                <c:pt idx="1114">
                  <c:v>0.38567166712248424</c:v>
                </c:pt>
                <c:pt idx="1115">
                  <c:v>0.35343285904829203</c:v>
                </c:pt>
                <c:pt idx="1116">
                  <c:v>0.31164181154036219</c:v>
                </c:pt>
                <c:pt idx="1117">
                  <c:v>0.28179106331482284</c:v>
                </c:pt>
                <c:pt idx="1118">
                  <c:v>0.24597016542852526</c:v>
                </c:pt>
                <c:pt idx="1119">
                  <c:v>0.2125373273908806</c:v>
                </c:pt>
                <c:pt idx="1120">
                  <c:v>0.18149254924101482</c:v>
                </c:pt>
                <c:pt idx="1121">
                  <c:v>0.13970150173308496</c:v>
                </c:pt>
                <c:pt idx="1122">
                  <c:v>0.10149254399813447</c:v>
                </c:pt>
                <c:pt idx="1123">
                  <c:v>6.6865676036163349E-2</c:v>
                </c:pt>
                <c:pt idx="1124">
                  <c:v>2.8656718301212865E-2</c:v>
                </c:pt>
                <c:pt idx="1125">
                  <c:v>-1.194029929021573E-2</c:v>
                </c:pt>
                <c:pt idx="1126">
                  <c:v>-5.1343286941667482E-2</c:v>
                </c:pt>
                <c:pt idx="1127">
                  <c:v>-9.3134334488723311E-2</c:v>
                </c:pt>
                <c:pt idx="1128">
                  <c:v>-0.12537314256291554</c:v>
                </c:pt>
                <c:pt idx="1129">
                  <c:v>-0.15761195063710776</c:v>
                </c:pt>
                <c:pt idx="1130">
                  <c:v>-0.18985075875042598</c:v>
                </c:pt>
                <c:pt idx="1131">
                  <c:v>-0.22805971648537646</c:v>
                </c:pt>
                <c:pt idx="1132">
                  <c:v>-0.25791046471091578</c:v>
                </c:pt>
                <c:pt idx="1133">
                  <c:v>-0.29492539252153982</c:v>
                </c:pt>
                <c:pt idx="1134">
                  <c:v>-0.33910449991724856</c:v>
                </c:pt>
                <c:pt idx="1135">
                  <c:v>-0.37611942768874662</c:v>
                </c:pt>
                <c:pt idx="1136">
                  <c:v>-0.41313435546024468</c:v>
                </c:pt>
                <c:pt idx="1137">
                  <c:v>-0.44298510356840609</c:v>
                </c:pt>
                <c:pt idx="1138">
                  <c:v>-0.47641794168430268</c:v>
                </c:pt>
                <c:pt idx="1139">
                  <c:v>-0.49910451055951316</c:v>
                </c:pt>
                <c:pt idx="1140">
                  <c:v>-0.52417913904862068</c:v>
                </c:pt>
                <c:pt idx="1141">
                  <c:v>-0.54925376753772825</c:v>
                </c:pt>
                <c:pt idx="1142">
                  <c:v>-0.56955227640778183</c:v>
                </c:pt>
                <c:pt idx="1143">
                  <c:v>-0.59462690489688941</c:v>
                </c:pt>
                <c:pt idx="1144">
                  <c:v>-0.60895526375405096</c:v>
                </c:pt>
                <c:pt idx="1145">
                  <c:v>-0.62208959299989397</c:v>
                </c:pt>
                <c:pt idx="1146">
                  <c:v>-0.63283586263183988</c:v>
                </c:pt>
                <c:pt idx="1147">
                  <c:v>-0.64835825149157988</c:v>
                </c:pt>
                <c:pt idx="1148">
                  <c:v>-0.66626870035647678</c:v>
                </c:pt>
                <c:pt idx="1149">
                  <c:v>-0.66746273035905512</c:v>
                </c:pt>
                <c:pt idx="1150">
                  <c:v>-0.66746273035905512</c:v>
                </c:pt>
                <c:pt idx="1151">
                  <c:v>-0.66746273035905512</c:v>
                </c:pt>
                <c:pt idx="1152">
                  <c:v>-0.67104482036679036</c:v>
                </c:pt>
                <c:pt idx="1153">
                  <c:v>-0.67223884997810901</c:v>
                </c:pt>
                <c:pt idx="1154">
                  <c:v>-0.67104482036679036</c:v>
                </c:pt>
                <c:pt idx="1155">
                  <c:v>-0.65791049112094735</c:v>
                </c:pt>
                <c:pt idx="1156">
                  <c:v>-0.64597019187768279</c:v>
                </c:pt>
                <c:pt idx="1157">
                  <c:v>-0.62925377262410465</c:v>
                </c:pt>
                <c:pt idx="1158">
                  <c:v>-0.60895526375405096</c:v>
                </c:pt>
                <c:pt idx="1159">
                  <c:v>-0.59223884489173262</c:v>
                </c:pt>
                <c:pt idx="1160">
                  <c:v>-0.57552242602941417</c:v>
                </c:pt>
                <c:pt idx="1161">
                  <c:v>-0.55880600677583592</c:v>
                </c:pt>
                <c:pt idx="1162">
                  <c:v>-0.53731346829446369</c:v>
                </c:pt>
                <c:pt idx="1163">
                  <c:v>-0.51343286941667476</c:v>
                </c:pt>
                <c:pt idx="1164">
                  <c:v>-0.4859701813136702</c:v>
                </c:pt>
                <c:pt idx="1165">
                  <c:v>-0.46089555282456268</c:v>
                </c:pt>
                <c:pt idx="1166">
                  <c:v>-0.42865674471124449</c:v>
                </c:pt>
                <c:pt idx="1167">
                  <c:v>-0.39044778685891607</c:v>
                </c:pt>
                <c:pt idx="1168">
                  <c:v>-0.36179106855770321</c:v>
                </c:pt>
                <c:pt idx="1169">
                  <c:v>-0.33074629040783743</c:v>
                </c:pt>
                <c:pt idx="1170">
                  <c:v>-0.2853731530878022</c:v>
                </c:pt>
                <c:pt idx="1171">
                  <c:v>-0.24835822527717819</c:v>
                </c:pt>
                <c:pt idx="1172">
                  <c:v>-0.21373135731520704</c:v>
                </c:pt>
                <c:pt idx="1173">
                  <c:v>-0.17671642950458302</c:v>
                </c:pt>
                <c:pt idx="1174">
                  <c:v>-0.13850747176963252</c:v>
                </c:pt>
                <c:pt idx="1175">
                  <c:v>-9.9104484110355592E-2</c:v>
                </c:pt>
                <c:pt idx="1176">
                  <c:v>-6.2089556299731556E-2</c:v>
                </c:pt>
                <c:pt idx="1177">
                  <c:v>-2.2686568656105001E-2</c:v>
                </c:pt>
                <c:pt idx="1178">
                  <c:v>1.4328359150606432E-2</c:v>
                </c:pt>
                <c:pt idx="1179">
                  <c:v>5.1343286941667482E-2</c:v>
                </c:pt>
                <c:pt idx="1180">
                  <c:v>0.10029851403468204</c:v>
                </c:pt>
                <c:pt idx="1181">
                  <c:v>0.13850747176963252</c:v>
                </c:pt>
                <c:pt idx="1182">
                  <c:v>0.17791045946803546</c:v>
                </c:pt>
                <c:pt idx="1183">
                  <c:v>0.2125373273908806</c:v>
                </c:pt>
                <c:pt idx="1184">
                  <c:v>0.25074628512583108</c:v>
                </c:pt>
                <c:pt idx="1185">
                  <c:v>0.2853731530878022</c:v>
                </c:pt>
                <c:pt idx="1186">
                  <c:v>0.32119405097409981</c:v>
                </c:pt>
                <c:pt idx="1187">
                  <c:v>0.35940300870905029</c:v>
                </c:pt>
                <c:pt idx="1188">
                  <c:v>0.40119405621698012</c:v>
                </c:pt>
                <c:pt idx="1189">
                  <c:v>0.43582092433545516</c:v>
                </c:pt>
                <c:pt idx="1190">
                  <c:v>0.46805973205751361</c:v>
                </c:pt>
                <c:pt idx="1191">
                  <c:v>0.50388063017856699</c:v>
                </c:pt>
                <c:pt idx="1192">
                  <c:v>0.52656719866251778</c:v>
                </c:pt>
                <c:pt idx="1193">
                  <c:v>0.55761197677325758</c:v>
                </c:pt>
                <c:pt idx="1194">
                  <c:v>0.58507466526752183</c:v>
                </c:pt>
                <c:pt idx="1195">
                  <c:v>0.62208959299989397</c:v>
                </c:pt>
                <c:pt idx="1196">
                  <c:v>0.64119407186736921</c:v>
                </c:pt>
                <c:pt idx="1197">
                  <c:v>0.65671646111836901</c:v>
                </c:pt>
                <c:pt idx="1198">
                  <c:v>0.67343287998068746</c:v>
                </c:pt>
                <c:pt idx="1199">
                  <c:v>0.68895526923168715</c:v>
                </c:pt>
                <c:pt idx="1200">
                  <c:v>0.70328362848010861</c:v>
                </c:pt>
                <c:pt idx="1201">
                  <c:v>0.70925377810174084</c:v>
                </c:pt>
                <c:pt idx="1202">
                  <c:v>0.7235821369589025</c:v>
                </c:pt>
                <c:pt idx="1203">
                  <c:v>0.73074631658311318</c:v>
                </c:pt>
                <c:pt idx="1204">
                  <c:v>0.73074631658311318</c:v>
                </c:pt>
                <c:pt idx="1205">
                  <c:v>0.73432840659084841</c:v>
                </c:pt>
                <c:pt idx="1206">
                  <c:v>0.7211940773450054</c:v>
                </c:pt>
                <c:pt idx="1207">
                  <c:v>0.72716422696663774</c:v>
                </c:pt>
                <c:pt idx="1208">
                  <c:v>0.7235821369589025</c:v>
                </c:pt>
                <c:pt idx="1209">
                  <c:v>0.71044780771305949</c:v>
                </c:pt>
                <c:pt idx="1210">
                  <c:v>0.70089556847495171</c:v>
                </c:pt>
                <c:pt idx="1211">
                  <c:v>0.6901492992342656</c:v>
                </c:pt>
                <c:pt idx="1212">
                  <c:v>0.68298511961005492</c:v>
                </c:pt>
                <c:pt idx="1213">
                  <c:v>0.659104520732266</c:v>
                </c:pt>
                <c:pt idx="1214">
                  <c:v>0.64477616187510445</c:v>
                </c:pt>
                <c:pt idx="1215">
                  <c:v>0.62567168300762921</c:v>
                </c:pt>
                <c:pt idx="1216">
                  <c:v>0.59940302451594329</c:v>
                </c:pt>
                <c:pt idx="1217">
                  <c:v>0.57313436602425738</c:v>
                </c:pt>
                <c:pt idx="1218">
                  <c:v>0.5480597375351498</c:v>
                </c:pt>
                <c:pt idx="1219">
                  <c:v>0.51820898942698845</c:v>
                </c:pt>
                <c:pt idx="1220">
                  <c:v>0.48358212130851336</c:v>
                </c:pt>
                <c:pt idx="1221">
                  <c:v>0.46089555282456268</c:v>
                </c:pt>
                <c:pt idx="1222">
                  <c:v>0.42865674471124449</c:v>
                </c:pt>
                <c:pt idx="1223">
                  <c:v>0.39522390659534784</c:v>
                </c:pt>
                <c:pt idx="1224">
                  <c:v>0.35343285904829203</c:v>
                </c:pt>
                <c:pt idx="1225">
                  <c:v>0.31522390131334155</c:v>
                </c:pt>
                <c:pt idx="1226">
                  <c:v>0.27701494357839102</c:v>
                </c:pt>
                <c:pt idx="1227">
                  <c:v>0.23880598584344057</c:v>
                </c:pt>
                <c:pt idx="1228">
                  <c:v>0.1994029981841636</c:v>
                </c:pt>
                <c:pt idx="1229">
                  <c:v>0.15641792071278129</c:v>
                </c:pt>
                <c:pt idx="1230">
                  <c:v>0.11582090312917792</c:v>
                </c:pt>
                <c:pt idx="1231">
                  <c:v>7.522388554557452E-2</c:v>
                </c:pt>
                <c:pt idx="1232">
                  <c:v>2.5074628512583109E-2</c:v>
                </c:pt>
                <c:pt idx="1233">
                  <c:v>-2.2686568656105001E-2</c:v>
                </c:pt>
                <c:pt idx="1234">
                  <c:v>-6.5671646111836901E-2</c:v>
                </c:pt>
                <c:pt idx="1235">
                  <c:v>-0.11223881335619856</c:v>
                </c:pt>
                <c:pt idx="1236">
                  <c:v>-0.1468656812790437</c:v>
                </c:pt>
                <c:pt idx="1237">
                  <c:v>-0.19582090837205826</c:v>
                </c:pt>
                <c:pt idx="1238">
                  <c:v>-0.23164180625835584</c:v>
                </c:pt>
                <c:pt idx="1239">
                  <c:v>-0.27104479391763275</c:v>
                </c:pt>
                <c:pt idx="1240">
                  <c:v>-0.32000002104977332</c:v>
                </c:pt>
                <c:pt idx="1241">
                  <c:v>-0.36298509848202964</c:v>
                </c:pt>
                <c:pt idx="1242">
                  <c:v>-0.40238808621955852</c:v>
                </c:pt>
                <c:pt idx="1243">
                  <c:v>-0.44179107395708744</c:v>
                </c:pt>
                <c:pt idx="1244">
                  <c:v>-0.47641794168430268</c:v>
                </c:pt>
                <c:pt idx="1245">
                  <c:v>-0.50865674979762088</c:v>
                </c:pt>
                <c:pt idx="1246">
                  <c:v>-0.53373137828672845</c:v>
                </c:pt>
                <c:pt idx="1247">
                  <c:v>-0.56597018640004659</c:v>
                </c:pt>
                <c:pt idx="1248">
                  <c:v>-0.60059705451852163</c:v>
                </c:pt>
                <c:pt idx="1249">
                  <c:v>-0.6304478026266831</c:v>
                </c:pt>
                <c:pt idx="1250">
                  <c:v>-0.6614925807374229</c:v>
                </c:pt>
                <c:pt idx="1251">
                  <c:v>-0.69611944885589794</c:v>
                </c:pt>
                <c:pt idx="1252">
                  <c:v>-0.72477616696148084</c:v>
                </c:pt>
                <c:pt idx="1253">
                  <c:v>-0.74746273583669132</c:v>
                </c:pt>
                <c:pt idx="1254">
                  <c:v>-0.77014930432064199</c:v>
                </c:pt>
                <c:pt idx="1255">
                  <c:v>-0.78447766356906345</c:v>
                </c:pt>
                <c:pt idx="1256">
                  <c:v>-0.79880602281748481</c:v>
                </c:pt>
                <c:pt idx="1257">
                  <c:v>-0.80358214243653869</c:v>
                </c:pt>
                <c:pt idx="1258">
                  <c:v>-0.80119408243138179</c:v>
                </c:pt>
                <c:pt idx="1259">
                  <c:v>-0.79283587319585247</c:v>
                </c:pt>
                <c:pt idx="1260">
                  <c:v>-0.78925378318811734</c:v>
                </c:pt>
                <c:pt idx="1261">
                  <c:v>-0.783283633566485</c:v>
                </c:pt>
                <c:pt idx="1262">
                  <c:v>-0.77134333432322044</c:v>
                </c:pt>
                <c:pt idx="1263">
                  <c:v>-0.77134333432322044</c:v>
                </c:pt>
                <c:pt idx="1264">
                  <c:v>-0.76656721470416656</c:v>
                </c:pt>
                <c:pt idx="1265">
                  <c:v>-0.75104482545316675</c:v>
                </c:pt>
                <c:pt idx="1266">
                  <c:v>-0.73910452620990219</c:v>
                </c:pt>
                <c:pt idx="1267">
                  <c:v>-0.72716422696663774</c:v>
                </c:pt>
                <c:pt idx="1268">
                  <c:v>-0.70805974809916239</c:v>
                </c:pt>
                <c:pt idx="1269">
                  <c:v>-0.68656720922653036</c:v>
                </c:pt>
                <c:pt idx="1270">
                  <c:v>-0.66268661074000124</c:v>
                </c:pt>
                <c:pt idx="1271">
                  <c:v>-0.63880601225347211</c:v>
                </c:pt>
                <c:pt idx="1272">
                  <c:v>-0.61373138376436465</c:v>
                </c:pt>
                <c:pt idx="1273">
                  <c:v>-0.58268660526236504</c:v>
                </c:pt>
                <c:pt idx="1274">
                  <c:v>-0.56119406678099282</c:v>
                </c:pt>
                <c:pt idx="1275">
                  <c:v>-0.53850749790578234</c:v>
                </c:pt>
                <c:pt idx="1276">
                  <c:v>-0.51462689941925321</c:v>
                </c:pt>
                <c:pt idx="1277">
                  <c:v>-0.47522391168172429</c:v>
                </c:pt>
                <c:pt idx="1278">
                  <c:v>-0.44179107395708744</c:v>
                </c:pt>
                <c:pt idx="1279">
                  <c:v>-0.40358211622213697</c:v>
                </c:pt>
                <c:pt idx="1280">
                  <c:v>-0.36298509848202964</c:v>
                </c:pt>
                <c:pt idx="1281">
                  <c:v>-0.32716420059573209</c:v>
                </c:pt>
                <c:pt idx="1282">
                  <c:v>-0.29492539252153982</c:v>
                </c:pt>
                <c:pt idx="1283">
                  <c:v>-0.25910449463524227</c:v>
                </c:pt>
                <c:pt idx="1284">
                  <c:v>-0.22089553690029176</c:v>
                </c:pt>
                <c:pt idx="1285">
                  <c:v>-0.17791045946803546</c:v>
                </c:pt>
                <c:pt idx="1286">
                  <c:v>-0.12895523237502091</c:v>
                </c:pt>
                <c:pt idx="1287">
                  <c:v>-7.522388554557452E-2</c:v>
                </c:pt>
                <c:pt idx="1288">
                  <c:v>-2.626865844473476E-2</c:v>
                </c:pt>
                <c:pt idx="1289">
                  <c:v>2.5074628512583109E-2</c:v>
                </c:pt>
                <c:pt idx="1290">
                  <c:v>7.1641795772595149E-2</c:v>
                </c:pt>
                <c:pt idx="1291">
                  <c:v>0.11104478343187209</c:v>
                </c:pt>
                <c:pt idx="1292">
                  <c:v>0.16119404044921312</c:v>
                </c:pt>
                <c:pt idx="1293">
                  <c:v>0.20298508795714298</c:v>
                </c:pt>
                <c:pt idx="1294">
                  <c:v>0.24477613550419883</c:v>
                </c:pt>
                <c:pt idx="1295">
                  <c:v>0.28059703335137037</c:v>
                </c:pt>
                <c:pt idx="1296">
                  <c:v>0.32000002104977332</c:v>
                </c:pt>
                <c:pt idx="1297">
                  <c:v>0.3510447991996391</c:v>
                </c:pt>
                <c:pt idx="1298">
                  <c:v>0.38089554742517845</c:v>
                </c:pt>
                <c:pt idx="1299">
                  <c:v>0.41194032545766629</c:v>
                </c:pt>
                <c:pt idx="1300">
                  <c:v>0.44656719357614127</c:v>
                </c:pt>
                <c:pt idx="1301">
                  <c:v>0.47761197168688113</c:v>
                </c:pt>
                <c:pt idx="1302">
                  <c:v>0.50388063017856699</c:v>
                </c:pt>
                <c:pt idx="1303">
                  <c:v>0.52895525866767457</c:v>
                </c:pt>
                <c:pt idx="1304">
                  <c:v>0.55761197677325758</c:v>
                </c:pt>
                <c:pt idx="1305">
                  <c:v>0.57910451564588961</c:v>
                </c:pt>
                <c:pt idx="1306">
                  <c:v>0.57910451564588961</c:v>
                </c:pt>
                <c:pt idx="1307">
                  <c:v>0.59343287489431096</c:v>
                </c:pt>
                <c:pt idx="1308">
                  <c:v>0.60298511413241873</c:v>
                </c:pt>
                <c:pt idx="1309">
                  <c:v>0.61373138376436465</c:v>
                </c:pt>
                <c:pt idx="1310">
                  <c:v>0.61970153338599687</c:v>
                </c:pt>
                <c:pt idx="1311">
                  <c:v>0.6304478026266831</c:v>
                </c:pt>
                <c:pt idx="1312">
                  <c:v>0.64597019187768279</c:v>
                </c:pt>
                <c:pt idx="1313">
                  <c:v>0.64955228149415833</c:v>
                </c:pt>
                <c:pt idx="1314">
                  <c:v>0.65194034149931512</c:v>
                </c:pt>
                <c:pt idx="1315">
                  <c:v>0.65671646111836901</c:v>
                </c:pt>
                <c:pt idx="1316">
                  <c:v>0.65791049112094735</c:v>
                </c:pt>
                <c:pt idx="1317">
                  <c:v>0.65194034149931512</c:v>
                </c:pt>
                <c:pt idx="1318">
                  <c:v>0.64238810186994766</c:v>
                </c:pt>
                <c:pt idx="1319">
                  <c:v>0.61611944337826163</c:v>
                </c:pt>
                <c:pt idx="1320">
                  <c:v>0.59940302451594329</c:v>
                </c:pt>
                <c:pt idx="1321">
                  <c:v>0.5814925756510464</c:v>
                </c:pt>
                <c:pt idx="1322">
                  <c:v>0.55880600677583592</c:v>
                </c:pt>
                <c:pt idx="1323">
                  <c:v>0.54686570753257135</c:v>
                </c:pt>
                <c:pt idx="1324">
                  <c:v>0.53014928867025302</c:v>
                </c:pt>
                <c:pt idx="1325">
                  <c:v>0.50626868979246409</c:v>
                </c:pt>
                <c:pt idx="1326">
                  <c:v>0.48358212130851336</c:v>
                </c:pt>
                <c:pt idx="1327">
                  <c:v>0.45373137320035201</c:v>
                </c:pt>
                <c:pt idx="1328">
                  <c:v>0.43223883432771992</c:v>
                </c:pt>
                <c:pt idx="1329">
                  <c:v>0.40119405621698012</c:v>
                </c:pt>
                <c:pt idx="1330">
                  <c:v>0.366567188255009</c:v>
                </c:pt>
                <c:pt idx="1331">
                  <c:v>0.33432838018081679</c:v>
                </c:pt>
                <c:pt idx="1332">
                  <c:v>0.29850748229451923</c:v>
                </c:pt>
                <c:pt idx="1333">
                  <c:v>0.25552240486226285</c:v>
                </c:pt>
                <c:pt idx="1334">
                  <c:v>0.21611941720298594</c:v>
                </c:pt>
                <c:pt idx="1335">
                  <c:v>0.18507463901399418</c:v>
                </c:pt>
                <c:pt idx="1336">
                  <c:v>0.14805971124249614</c:v>
                </c:pt>
                <c:pt idx="1337">
                  <c:v>0.10268657392246093</c:v>
                </c:pt>
                <c:pt idx="1338">
                  <c:v>6.0895526375405101E-2</c:v>
                </c:pt>
                <c:pt idx="1339">
                  <c:v>2.3880598584344055E-2</c:v>
                </c:pt>
                <c:pt idx="1340">
                  <c:v>-2.02985087957143E-2</c:v>
                </c:pt>
                <c:pt idx="1341">
                  <c:v>-6.5671646111836901E-2</c:v>
                </c:pt>
                <c:pt idx="1342">
                  <c:v>-0.11104478343187209</c:v>
                </c:pt>
                <c:pt idx="1343">
                  <c:v>-0.1468656812790437</c:v>
                </c:pt>
                <c:pt idx="1344">
                  <c:v>-0.18746269890177308</c:v>
                </c:pt>
                <c:pt idx="1345">
                  <c:v>-0.22567165663672359</c:v>
                </c:pt>
                <c:pt idx="1346">
                  <c:v>-0.26507464429600047</c:v>
                </c:pt>
                <c:pt idx="1347">
                  <c:v>-0.30089554218229808</c:v>
                </c:pt>
                <c:pt idx="1348">
                  <c:v>-0.33194032033216386</c:v>
                </c:pt>
                <c:pt idx="1349">
                  <c:v>-0.36417912840635608</c:v>
                </c:pt>
                <c:pt idx="1350">
                  <c:v>-0.38925375693458958</c:v>
                </c:pt>
                <c:pt idx="1351">
                  <c:v>-0.42985077432256313</c:v>
                </c:pt>
                <c:pt idx="1352">
                  <c:v>-0.46686570244619496</c:v>
                </c:pt>
                <c:pt idx="1353">
                  <c:v>-0.50388063017856699</c:v>
                </c:pt>
                <c:pt idx="1354">
                  <c:v>-0.53970152790836068</c:v>
                </c:pt>
                <c:pt idx="1355">
                  <c:v>-0.57313436602425738</c:v>
                </c:pt>
                <c:pt idx="1356">
                  <c:v>-0.60537317413757552</c:v>
                </c:pt>
                <c:pt idx="1357">
                  <c:v>-0.63402989224315853</c:v>
                </c:pt>
                <c:pt idx="1358">
                  <c:v>-0.6614925807374229</c:v>
                </c:pt>
                <c:pt idx="1359">
                  <c:v>-0.68656720922653036</c:v>
                </c:pt>
                <c:pt idx="1360">
                  <c:v>-0.70089556847495171</c:v>
                </c:pt>
                <c:pt idx="1361">
                  <c:v>-0.71641795772595152</c:v>
                </c:pt>
                <c:pt idx="1362">
                  <c:v>-0.72716422696663774</c:v>
                </c:pt>
                <c:pt idx="1363">
                  <c:v>-0.74268661582637774</c:v>
                </c:pt>
                <c:pt idx="1364">
                  <c:v>-0.76537318470158822</c:v>
                </c:pt>
                <c:pt idx="1365">
                  <c:v>-0.77373139393711754</c:v>
                </c:pt>
                <c:pt idx="1366">
                  <c:v>-0.78686572318296044</c:v>
                </c:pt>
                <c:pt idx="1367">
                  <c:v>-0.79283587319585247</c:v>
                </c:pt>
                <c:pt idx="1368">
                  <c:v>-0.80000005242880345</c:v>
                </c:pt>
                <c:pt idx="1369">
                  <c:v>-0.79164184319327413</c:v>
                </c:pt>
                <c:pt idx="1370">
                  <c:v>-0.78447766356906345</c:v>
                </c:pt>
                <c:pt idx="1371">
                  <c:v>-0.77731348394485278</c:v>
                </c:pt>
                <c:pt idx="1372">
                  <c:v>-0.77134333432322044</c:v>
                </c:pt>
                <c:pt idx="1373">
                  <c:v>-0.76656721470416656</c:v>
                </c:pt>
                <c:pt idx="1374">
                  <c:v>-0.75582094507222064</c:v>
                </c:pt>
                <c:pt idx="1375">
                  <c:v>-0.74865676544800996</c:v>
                </c:pt>
                <c:pt idx="1376">
                  <c:v>-0.72955228658053473</c:v>
                </c:pt>
                <c:pt idx="1377">
                  <c:v>-0.70447765809142726</c:v>
                </c:pt>
                <c:pt idx="1378">
                  <c:v>-0.67940302960231969</c:v>
                </c:pt>
                <c:pt idx="1379">
                  <c:v>-0.65074631149673667</c:v>
                </c:pt>
                <c:pt idx="1380">
                  <c:v>-0.62089556299731552</c:v>
                </c:pt>
                <c:pt idx="1381">
                  <c:v>-0.57791048564331116</c:v>
                </c:pt>
                <c:pt idx="1382">
                  <c:v>-0.53611943829188524</c:v>
                </c:pt>
                <c:pt idx="1383">
                  <c:v>-0.48477615131109181</c:v>
                </c:pt>
                <c:pt idx="1384">
                  <c:v>-0.44059704395450905</c:v>
                </c:pt>
                <c:pt idx="1385">
                  <c:v>-0.40358211622213697</c:v>
                </c:pt>
                <c:pt idx="1386">
                  <c:v>-0.36179106855770321</c:v>
                </c:pt>
                <c:pt idx="1387">
                  <c:v>-0.32477614074707917</c:v>
                </c:pt>
                <c:pt idx="1388">
                  <c:v>-0.28656718301212869</c:v>
                </c:pt>
                <c:pt idx="1389">
                  <c:v>-0.24716419535285172</c:v>
                </c:pt>
                <c:pt idx="1390">
                  <c:v>-0.20656717776924832</c:v>
                </c:pt>
                <c:pt idx="1391">
                  <c:v>-0.16597016014651894</c:v>
                </c:pt>
                <c:pt idx="1392">
                  <c:v>-0.11940299290215728</c:v>
                </c:pt>
                <c:pt idx="1393">
                  <c:v>-7.4029855621248072E-2</c:v>
                </c:pt>
                <c:pt idx="1394">
                  <c:v>-2.9850748229451923E-2</c:v>
                </c:pt>
                <c:pt idx="1395">
                  <c:v>1.4328359150606432E-2</c:v>
                </c:pt>
                <c:pt idx="1396">
                  <c:v>5.9701496451078639E-2</c:v>
                </c:pt>
                <c:pt idx="1397">
                  <c:v>0.10746269361976675</c:v>
                </c:pt>
                <c:pt idx="1398">
                  <c:v>0.14567165135471724</c:v>
                </c:pt>
                <c:pt idx="1399">
                  <c:v>0.17791045946803546</c:v>
                </c:pt>
                <c:pt idx="1400">
                  <c:v>0.2197015069759653</c:v>
                </c:pt>
                <c:pt idx="1401">
                  <c:v>0.2626865844473476</c:v>
                </c:pt>
                <c:pt idx="1402">
                  <c:v>0.30328360203095101</c:v>
                </c:pt>
                <c:pt idx="1403">
                  <c:v>0.34865673931186025</c:v>
                </c:pt>
                <c:pt idx="1404">
                  <c:v>0.39761196660050468</c:v>
                </c:pt>
                <c:pt idx="1405">
                  <c:v>0.43462689433287677</c:v>
                </c:pt>
                <c:pt idx="1406">
                  <c:v>0.46686570244619496</c:v>
                </c:pt>
                <c:pt idx="1407">
                  <c:v>0.49910451055951316</c:v>
                </c:pt>
                <c:pt idx="1408">
                  <c:v>0.52776122866509612</c:v>
                </c:pt>
                <c:pt idx="1409">
                  <c:v>0.55641794716193893</c:v>
                </c:pt>
                <c:pt idx="1410">
                  <c:v>0.57552242602941417</c:v>
                </c:pt>
                <c:pt idx="1411">
                  <c:v>0.60656720414015397</c:v>
                </c:pt>
                <c:pt idx="1412">
                  <c:v>0.62925377262410465</c:v>
                </c:pt>
                <c:pt idx="1413">
                  <c:v>0.64597019187768279</c:v>
                </c:pt>
                <c:pt idx="1414">
                  <c:v>0.65671646111836901</c:v>
                </c:pt>
                <c:pt idx="1415">
                  <c:v>0.67223884997810901</c:v>
                </c:pt>
                <c:pt idx="1416">
                  <c:v>0.69611944885589794</c:v>
                </c:pt>
                <c:pt idx="1417">
                  <c:v>0.70925377810174084</c:v>
                </c:pt>
                <c:pt idx="1418">
                  <c:v>0.71880601733984861</c:v>
                </c:pt>
                <c:pt idx="1419">
                  <c:v>0.72238810734758385</c:v>
                </c:pt>
                <c:pt idx="1420">
                  <c:v>0.72000004734242695</c:v>
                </c:pt>
                <c:pt idx="1421">
                  <c:v>0.71164183771563794</c:v>
                </c:pt>
                <c:pt idx="1422">
                  <c:v>0.70805974809916239</c:v>
                </c:pt>
                <c:pt idx="1423">
                  <c:v>0.71283586771821628</c:v>
                </c:pt>
                <c:pt idx="1424">
                  <c:v>0.71283586771821628</c:v>
                </c:pt>
                <c:pt idx="1425">
                  <c:v>0.71283586771821628</c:v>
                </c:pt>
                <c:pt idx="1426">
                  <c:v>0.7056716880940056</c:v>
                </c:pt>
                <c:pt idx="1427">
                  <c:v>0.69492541885331949</c:v>
                </c:pt>
                <c:pt idx="1428">
                  <c:v>0.67820899999100104</c:v>
                </c:pt>
                <c:pt idx="1429">
                  <c:v>0.66507467074515814</c:v>
                </c:pt>
                <c:pt idx="1430">
                  <c:v>0.65194034149931512</c:v>
                </c:pt>
                <c:pt idx="1431">
                  <c:v>0.62686571301020755</c:v>
                </c:pt>
                <c:pt idx="1432">
                  <c:v>0.61014929375662941</c:v>
                </c:pt>
                <c:pt idx="1433">
                  <c:v>0.58388063526494349</c:v>
                </c:pt>
                <c:pt idx="1434">
                  <c:v>0.55044779754030659</c:v>
                </c:pt>
                <c:pt idx="1435">
                  <c:v>0.5194030190383071</c:v>
                </c:pt>
                <c:pt idx="1436">
                  <c:v>0.48477615131109181</c:v>
                </c:pt>
                <c:pt idx="1437">
                  <c:v>0.44179107395708744</c:v>
                </c:pt>
                <c:pt idx="1438">
                  <c:v>0.40119405621698012</c:v>
                </c:pt>
                <c:pt idx="1439">
                  <c:v>0.37492539776442019</c:v>
                </c:pt>
                <c:pt idx="1440">
                  <c:v>0.33910449991724856</c:v>
                </c:pt>
                <c:pt idx="1441">
                  <c:v>0.28895524286078161</c:v>
                </c:pt>
                <c:pt idx="1442">
                  <c:v>0.24358210557987237</c:v>
                </c:pt>
                <c:pt idx="1443">
                  <c:v>0.20298508795714298</c:v>
                </c:pt>
                <c:pt idx="1444">
                  <c:v>0.16000001052488666</c:v>
                </c:pt>
                <c:pt idx="1445">
                  <c:v>0.12179105278993618</c:v>
                </c:pt>
                <c:pt idx="1446">
                  <c:v>6.8059705960489811E-2</c:v>
                </c:pt>
                <c:pt idx="1447">
                  <c:v>2.8656718301212865E-2</c:v>
                </c:pt>
                <c:pt idx="1448">
                  <c:v>-1.7910448939236191E-2</c:v>
                </c:pt>
                <c:pt idx="1449">
                  <c:v>-6.5671646111836901E-2</c:v>
                </c:pt>
                <c:pt idx="1450">
                  <c:v>-0.11582090312917792</c:v>
                </c:pt>
                <c:pt idx="1451">
                  <c:v>-0.16119404044921312</c:v>
                </c:pt>
                <c:pt idx="1452">
                  <c:v>-0.20179105803281652</c:v>
                </c:pt>
                <c:pt idx="1453">
                  <c:v>-0.2423880756164199</c:v>
                </c:pt>
                <c:pt idx="1454">
                  <c:v>-0.27582091365406458</c:v>
                </c:pt>
                <c:pt idx="1455">
                  <c:v>-0.32000002104977332</c:v>
                </c:pt>
                <c:pt idx="1456">
                  <c:v>-0.35462688897261846</c:v>
                </c:pt>
                <c:pt idx="1457">
                  <c:v>-0.39283584659019105</c:v>
                </c:pt>
                <c:pt idx="1458">
                  <c:v>-0.43343286433029832</c:v>
                </c:pt>
                <c:pt idx="1459">
                  <c:v>-0.47164182206524885</c:v>
                </c:pt>
                <c:pt idx="1460">
                  <c:v>-0.50268660017598865</c:v>
                </c:pt>
                <c:pt idx="1461">
                  <c:v>-0.53731346829446369</c:v>
                </c:pt>
                <c:pt idx="1462">
                  <c:v>-0.57552242602941417</c:v>
                </c:pt>
                <c:pt idx="1463">
                  <c:v>-0.61134332375920786</c:v>
                </c:pt>
                <c:pt idx="1464">
                  <c:v>-0.63641795224831532</c:v>
                </c:pt>
                <c:pt idx="1465">
                  <c:v>-0.66626870035647678</c:v>
                </c:pt>
                <c:pt idx="1466">
                  <c:v>-0.6901492992342656</c:v>
                </c:pt>
                <c:pt idx="1467">
                  <c:v>-0.71044780771305949</c:v>
                </c:pt>
                <c:pt idx="1468">
                  <c:v>-0.72716422696663774</c:v>
                </c:pt>
                <c:pt idx="1469">
                  <c:v>-0.74746273583669132</c:v>
                </c:pt>
                <c:pt idx="1470">
                  <c:v>-0.75582094507222064</c:v>
                </c:pt>
                <c:pt idx="1471">
                  <c:v>-0.77373139393711754</c:v>
                </c:pt>
                <c:pt idx="1472">
                  <c:v>-0.78686572318296044</c:v>
                </c:pt>
                <c:pt idx="1473">
                  <c:v>-0.80000005242880345</c:v>
                </c:pt>
                <c:pt idx="1474">
                  <c:v>-0.80716423205301413</c:v>
                </c:pt>
                <c:pt idx="1475">
                  <c:v>-0.81432841167722481</c:v>
                </c:pt>
                <c:pt idx="1476">
                  <c:v>-0.82388065130659227</c:v>
                </c:pt>
                <c:pt idx="1477">
                  <c:v>-0.81910453129627869</c:v>
                </c:pt>
                <c:pt idx="1478">
                  <c:v>-0.8167164716823816</c:v>
                </c:pt>
                <c:pt idx="1479">
                  <c:v>-0.80119408243138179</c:v>
                </c:pt>
                <c:pt idx="1480">
                  <c:v>-0.78567169357164179</c:v>
                </c:pt>
                <c:pt idx="1481">
                  <c:v>-0.77970154395000957</c:v>
                </c:pt>
                <c:pt idx="1482">
                  <c:v>-0.75582094507222064</c:v>
                </c:pt>
                <c:pt idx="1483">
                  <c:v>-0.72835825696921608</c:v>
                </c:pt>
                <c:pt idx="1484">
                  <c:v>-0.70447765809142726</c:v>
                </c:pt>
                <c:pt idx="1485">
                  <c:v>-0.66865676036163357</c:v>
                </c:pt>
                <c:pt idx="1486">
                  <c:v>-0.64000004225605056</c:v>
                </c:pt>
                <c:pt idx="1487">
                  <c:v>-0.61014929375662941</c:v>
                </c:pt>
                <c:pt idx="1488">
                  <c:v>-0.58865675527525707</c:v>
                </c:pt>
                <c:pt idx="1489">
                  <c:v>-0.56119406678099282</c:v>
                </c:pt>
                <c:pt idx="1490">
                  <c:v>-0.52417913904862068</c:v>
                </c:pt>
                <c:pt idx="1491">
                  <c:v>-0.48477615131109181</c:v>
                </c:pt>
                <c:pt idx="1492">
                  <c:v>-0.46567167244361657</c:v>
                </c:pt>
                <c:pt idx="1493">
                  <c:v>-0.42507465470350925</c:v>
                </c:pt>
                <c:pt idx="1494">
                  <c:v>-0.38328360727383132</c:v>
                </c:pt>
                <c:pt idx="1495">
                  <c:v>-0.33791046995379614</c:v>
                </c:pt>
                <c:pt idx="1496">
                  <c:v>-0.29611942244586631</c:v>
                </c:pt>
                <c:pt idx="1497">
                  <c:v>-0.24477613550419883</c:v>
                </c:pt>
                <c:pt idx="1498">
                  <c:v>-0.19582090837205826</c:v>
                </c:pt>
                <c:pt idx="1499">
                  <c:v>-0.15283583093980196</c:v>
                </c:pt>
                <c:pt idx="1500">
                  <c:v>-0.10268657392246093</c:v>
                </c:pt>
                <c:pt idx="1501">
                  <c:v>-5.6119406678099282E-2</c:v>
                </c:pt>
                <c:pt idx="1502">
                  <c:v>-9.5522394337376228E-3</c:v>
                </c:pt>
                <c:pt idx="1503">
                  <c:v>3.7014927806711437E-2</c:v>
                </c:pt>
                <c:pt idx="1504">
                  <c:v>7.522388554557452E-2</c:v>
                </c:pt>
                <c:pt idx="1505">
                  <c:v>0.12059702286560972</c:v>
                </c:pt>
                <c:pt idx="1506">
                  <c:v>0.16000001052488666</c:v>
                </c:pt>
                <c:pt idx="1507">
                  <c:v>0.20059702810849006</c:v>
                </c:pt>
                <c:pt idx="1508">
                  <c:v>0.24358210557987237</c:v>
                </c:pt>
                <c:pt idx="1509">
                  <c:v>0.29492539252153982</c:v>
                </c:pt>
                <c:pt idx="1510">
                  <c:v>0.34149255976590148</c:v>
                </c:pt>
                <c:pt idx="1511">
                  <c:v>0.37492539776442019</c:v>
                </c:pt>
                <c:pt idx="1512">
                  <c:v>0.4083582358411908</c:v>
                </c:pt>
                <c:pt idx="1513">
                  <c:v>0.45134331319519516</c:v>
                </c:pt>
                <c:pt idx="1514">
                  <c:v>0.49552242055177792</c:v>
                </c:pt>
                <c:pt idx="1515">
                  <c:v>0.52179107904346389</c:v>
                </c:pt>
                <c:pt idx="1516">
                  <c:v>0.56000003677841437</c:v>
                </c:pt>
                <c:pt idx="1517">
                  <c:v>0.58388063526494349</c:v>
                </c:pt>
                <c:pt idx="1518">
                  <c:v>0.61731347338084008</c:v>
                </c:pt>
                <c:pt idx="1519">
                  <c:v>0.63522392224573698</c:v>
                </c:pt>
                <c:pt idx="1520">
                  <c:v>0.65791049112094735</c:v>
                </c:pt>
                <c:pt idx="1521">
                  <c:v>0.67701496998842259</c:v>
                </c:pt>
                <c:pt idx="1522">
                  <c:v>0.71044780771305949</c:v>
                </c:pt>
                <c:pt idx="1523">
                  <c:v>0.73432840659084841</c:v>
                </c:pt>
                <c:pt idx="1524">
                  <c:v>0.75820900507737754</c:v>
                </c:pt>
                <c:pt idx="1525">
                  <c:v>0.77014930432064199</c:v>
                </c:pt>
                <c:pt idx="1526">
                  <c:v>0.78447766356906345</c:v>
                </c:pt>
                <c:pt idx="1527">
                  <c:v>0.78805975318553889</c:v>
                </c:pt>
                <c:pt idx="1528">
                  <c:v>0.78567169357164179</c:v>
                </c:pt>
                <c:pt idx="1529">
                  <c:v>0.78567169357164179</c:v>
                </c:pt>
                <c:pt idx="1530">
                  <c:v>0.78567169357164179</c:v>
                </c:pt>
                <c:pt idx="1531">
                  <c:v>0.78208960356390655</c:v>
                </c:pt>
                <c:pt idx="1532">
                  <c:v>0.77253736432579889</c:v>
                </c:pt>
                <c:pt idx="1533">
                  <c:v>0.77014930432064199</c:v>
                </c:pt>
                <c:pt idx="1534">
                  <c:v>0.75343288545832365</c:v>
                </c:pt>
                <c:pt idx="1535">
                  <c:v>0.73791049620732385</c:v>
                </c:pt>
                <c:pt idx="1536">
                  <c:v>0.72716422696663774</c:v>
                </c:pt>
                <c:pt idx="1537">
                  <c:v>0.7056716880940056</c:v>
                </c:pt>
                <c:pt idx="1538">
                  <c:v>0.68537317922395202</c:v>
                </c:pt>
                <c:pt idx="1539">
                  <c:v>0.66507467074515814</c:v>
                </c:pt>
                <c:pt idx="1540">
                  <c:v>0.64238810186994766</c:v>
                </c:pt>
                <c:pt idx="1541">
                  <c:v>0.62328362300247242</c:v>
                </c:pt>
                <c:pt idx="1542">
                  <c:v>0.59104481488915417</c:v>
                </c:pt>
                <c:pt idx="1543">
                  <c:v>0.56000003677841437</c:v>
                </c:pt>
                <c:pt idx="1544">
                  <c:v>0.53134331867283136</c:v>
                </c:pt>
                <c:pt idx="1545">
                  <c:v>0.49313436093788088</c:v>
                </c:pt>
                <c:pt idx="1546">
                  <c:v>0.45014928319261677</c:v>
                </c:pt>
                <c:pt idx="1547">
                  <c:v>0.41194032545766629</c:v>
                </c:pt>
                <c:pt idx="1548">
                  <c:v>0.37014927806711434</c:v>
                </c:pt>
                <c:pt idx="1549">
                  <c:v>0.3259701706714056</c:v>
                </c:pt>
                <c:pt idx="1550">
                  <c:v>0.28417912316347571</c:v>
                </c:pt>
                <c:pt idx="1551">
                  <c:v>0.24119404569209349</c:v>
                </c:pt>
                <c:pt idx="1552">
                  <c:v>0.1970149383355107</c:v>
                </c:pt>
                <c:pt idx="1553">
                  <c:v>0.14925374116682258</c:v>
                </c:pt>
                <c:pt idx="1554">
                  <c:v>9.9104484110355592E-2</c:v>
                </c:pt>
                <c:pt idx="1555">
                  <c:v>4.776119716868811E-2</c:v>
                </c:pt>
                <c:pt idx="1556">
                  <c:v>-7.164179577259515E-3</c:v>
                </c:pt>
                <c:pt idx="1557">
                  <c:v>-5.8507466526752185E-2</c:v>
                </c:pt>
                <c:pt idx="1558">
                  <c:v>-0.11582090312917792</c:v>
                </c:pt>
                <c:pt idx="1559">
                  <c:v>-0.16119404044921312</c:v>
                </c:pt>
                <c:pt idx="1560">
                  <c:v>-0.20179105803281652</c:v>
                </c:pt>
                <c:pt idx="1561">
                  <c:v>-0.24477613550419883</c:v>
                </c:pt>
                <c:pt idx="1562">
                  <c:v>-0.28895524286078161</c:v>
                </c:pt>
                <c:pt idx="1563">
                  <c:v>-0.32477614074707917</c:v>
                </c:pt>
                <c:pt idx="1564">
                  <c:v>-0.366567188255009</c:v>
                </c:pt>
                <c:pt idx="1565">
                  <c:v>-0.40955226584376925</c:v>
                </c:pt>
                <c:pt idx="1566">
                  <c:v>-0.45253734319777356</c:v>
                </c:pt>
                <c:pt idx="1567">
                  <c:v>-0.48955227093014564</c:v>
                </c:pt>
                <c:pt idx="1568">
                  <c:v>-0.52895525866767457</c:v>
                </c:pt>
                <c:pt idx="1569">
                  <c:v>-0.56835824640520349</c:v>
                </c:pt>
                <c:pt idx="1570">
                  <c:v>-0.61134332375920786</c:v>
                </c:pt>
                <c:pt idx="1571">
                  <c:v>-0.65194034149931512</c:v>
                </c:pt>
                <c:pt idx="1572">
                  <c:v>-0.67582093998584425</c:v>
                </c:pt>
                <c:pt idx="1573">
                  <c:v>-0.70925377810174084</c:v>
                </c:pt>
                <c:pt idx="1574">
                  <c:v>-0.7235821369589025</c:v>
                </c:pt>
                <c:pt idx="1575">
                  <c:v>-0.75343288545832365</c:v>
                </c:pt>
                <c:pt idx="1576">
                  <c:v>-0.77134333432322044</c:v>
                </c:pt>
                <c:pt idx="1577">
                  <c:v>-0.79641796281232802</c:v>
                </c:pt>
                <c:pt idx="1578">
                  <c:v>-0.8167164716823816</c:v>
                </c:pt>
                <c:pt idx="1579">
                  <c:v>-0.82985080092822461</c:v>
                </c:pt>
                <c:pt idx="1580">
                  <c:v>-0.84537318978796461</c:v>
                </c:pt>
                <c:pt idx="1581">
                  <c:v>-0.85611945941991052</c:v>
                </c:pt>
                <c:pt idx="1582">
                  <c:v>-0.8632836386528614</c:v>
                </c:pt>
                <c:pt idx="1583">
                  <c:v>-0.85850751903380762</c:v>
                </c:pt>
                <c:pt idx="1584">
                  <c:v>-0.85492542941733207</c:v>
                </c:pt>
                <c:pt idx="1585">
                  <c:v>-0.84656721979054306</c:v>
                </c:pt>
                <c:pt idx="1586">
                  <c:v>-0.84656721979054306</c:v>
                </c:pt>
                <c:pt idx="1587">
                  <c:v>-0.83701498055243528</c:v>
                </c:pt>
                <c:pt idx="1588">
                  <c:v>-0.82626871092048937</c:v>
                </c:pt>
                <c:pt idx="1589">
                  <c:v>-0.80835826205559258</c:v>
                </c:pt>
                <c:pt idx="1590">
                  <c:v>-0.78208960356390655</c:v>
                </c:pt>
                <c:pt idx="1591">
                  <c:v>-0.75701497507479909</c:v>
                </c:pt>
                <c:pt idx="1592">
                  <c:v>-0.73910452620990219</c:v>
                </c:pt>
                <c:pt idx="1593">
                  <c:v>-0.7211940773450054</c:v>
                </c:pt>
                <c:pt idx="1594">
                  <c:v>-0.69492541885331949</c:v>
                </c:pt>
                <c:pt idx="1595">
                  <c:v>-0.6746269099832658</c:v>
                </c:pt>
                <c:pt idx="1596">
                  <c:v>-0.64597019187768279</c:v>
                </c:pt>
                <c:pt idx="1597">
                  <c:v>-0.61014929375662941</c:v>
                </c:pt>
                <c:pt idx="1598">
                  <c:v>-0.57552242602941417</c:v>
                </c:pt>
                <c:pt idx="1599">
                  <c:v>-0.54208958791351747</c:v>
                </c:pt>
                <c:pt idx="1600">
                  <c:v>-0.49791048055693476</c:v>
                </c:pt>
                <c:pt idx="1601">
                  <c:v>-0.45253734319777356</c:v>
                </c:pt>
                <c:pt idx="1602">
                  <c:v>-0.41552241546540147</c:v>
                </c:pt>
                <c:pt idx="1603">
                  <c:v>-0.36179106855770321</c:v>
                </c:pt>
                <c:pt idx="1604">
                  <c:v>-0.31761196116199447</c:v>
                </c:pt>
                <c:pt idx="1605">
                  <c:v>-0.2602985245595687</c:v>
                </c:pt>
                <c:pt idx="1606">
                  <c:v>-0.21850747705163884</c:v>
                </c:pt>
                <c:pt idx="1607">
                  <c:v>-0.18029851931668836</c:v>
                </c:pt>
                <c:pt idx="1608">
                  <c:v>-0.1313432922236738</c:v>
                </c:pt>
                <c:pt idx="1609">
                  <c:v>-9.7910454186029131E-2</c:v>
                </c:pt>
                <c:pt idx="1610">
                  <c:v>-6.5671646111836901E-2</c:v>
                </c:pt>
                <c:pt idx="1611">
                  <c:v>-2.02985087957143E-2</c:v>
                </c:pt>
                <c:pt idx="1612">
                  <c:v>8.3582095054985685E-3</c:v>
                </c:pt>
                <c:pt idx="1613">
                  <c:v>6.4477616187510453E-2</c:v>
                </c:pt>
                <c:pt idx="1614">
                  <c:v>0.12059702286560972</c:v>
                </c:pt>
                <c:pt idx="1615">
                  <c:v>0.17313433973160366</c:v>
                </c:pt>
                <c:pt idx="1616">
                  <c:v>0.2197015069759653</c:v>
                </c:pt>
                <c:pt idx="1617">
                  <c:v>0.26149255448389513</c:v>
                </c:pt>
                <c:pt idx="1618">
                  <c:v>0.31044778157690978</c:v>
                </c:pt>
                <c:pt idx="1619">
                  <c:v>0.35223882912396559</c:v>
                </c:pt>
                <c:pt idx="1620">
                  <c:v>0.39402987659276945</c:v>
                </c:pt>
                <c:pt idx="1621">
                  <c:v>0.44417913357098449</c:v>
                </c:pt>
                <c:pt idx="1622">
                  <c:v>0.48835824092756724</c:v>
                </c:pt>
                <c:pt idx="1623">
                  <c:v>0.51701495942441</c:v>
                </c:pt>
                <c:pt idx="1624">
                  <c:v>0.55522391715936048</c:v>
                </c:pt>
                <c:pt idx="1625">
                  <c:v>0.58626869527010028</c:v>
                </c:pt>
                <c:pt idx="1626">
                  <c:v>0.61373138376436465</c:v>
                </c:pt>
                <c:pt idx="1627">
                  <c:v>0.63641795224831532</c:v>
                </c:pt>
                <c:pt idx="1628">
                  <c:v>0.65194034149931512</c:v>
                </c:pt>
                <c:pt idx="1629">
                  <c:v>0.66746273035905512</c:v>
                </c:pt>
                <c:pt idx="1630">
                  <c:v>0.68895526923168715</c:v>
                </c:pt>
                <c:pt idx="1631">
                  <c:v>0.70447765809142726</c:v>
                </c:pt>
                <c:pt idx="1632">
                  <c:v>0.72835825696921608</c:v>
                </c:pt>
                <c:pt idx="1633">
                  <c:v>0.74149258621505909</c:v>
                </c:pt>
                <c:pt idx="1634">
                  <c:v>0.75462691546090199</c:v>
                </c:pt>
                <c:pt idx="1635">
                  <c:v>0.76656721470416656</c:v>
                </c:pt>
                <c:pt idx="1636">
                  <c:v>0.78447766356906345</c:v>
                </c:pt>
                <c:pt idx="1637">
                  <c:v>0.78089557356132822</c:v>
                </c:pt>
                <c:pt idx="1638">
                  <c:v>0.77611945394227433</c:v>
                </c:pt>
                <c:pt idx="1639">
                  <c:v>0.76059706508253433</c:v>
                </c:pt>
                <c:pt idx="1640">
                  <c:v>0.75582094507222064</c:v>
                </c:pt>
                <c:pt idx="1641">
                  <c:v>0.75343288545832365</c:v>
                </c:pt>
                <c:pt idx="1642">
                  <c:v>0.74388064582895608</c:v>
                </c:pt>
                <c:pt idx="1643">
                  <c:v>0.74388064582895608</c:v>
                </c:pt>
                <c:pt idx="1644">
                  <c:v>0.73791049620732385</c:v>
                </c:pt>
                <c:pt idx="1645">
                  <c:v>0.72000004734242695</c:v>
                </c:pt>
                <c:pt idx="1646">
                  <c:v>0.7056716880940056</c:v>
                </c:pt>
                <c:pt idx="1647">
                  <c:v>0.69850750846979492</c:v>
                </c:pt>
                <c:pt idx="1648">
                  <c:v>0.67940302960231969</c:v>
                </c:pt>
                <c:pt idx="1649">
                  <c:v>0.66865676036163357</c:v>
                </c:pt>
                <c:pt idx="1650">
                  <c:v>0.64716422148900143</c:v>
                </c:pt>
                <c:pt idx="1651">
                  <c:v>0.62328362300247242</c:v>
                </c:pt>
                <c:pt idx="1652">
                  <c:v>0.58268660526236504</c:v>
                </c:pt>
                <c:pt idx="1653">
                  <c:v>0.53492540828930679</c:v>
                </c:pt>
                <c:pt idx="1654">
                  <c:v>0.49074630093272409</c:v>
                </c:pt>
                <c:pt idx="1655">
                  <c:v>0.45611943281424905</c:v>
                </c:pt>
                <c:pt idx="1656">
                  <c:v>0.41671644546797992</c:v>
                </c:pt>
                <c:pt idx="1657">
                  <c:v>0.3737313678400937</c:v>
                </c:pt>
                <c:pt idx="1658">
                  <c:v>0.32955226044438501</c:v>
                </c:pt>
                <c:pt idx="1659">
                  <c:v>0.28298509323914933</c:v>
                </c:pt>
                <c:pt idx="1660">
                  <c:v>0.23641792599478761</c:v>
                </c:pt>
                <c:pt idx="1661">
                  <c:v>0.17074627988295074</c:v>
                </c:pt>
                <c:pt idx="1662">
                  <c:v>0.11582090312917792</c:v>
                </c:pt>
                <c:pt idx="1663">
                  <c:v>6.3283586263183977E-2</c:v>
                </c:pt>
                <c:pt idx="1664">
                  <c:v>1.4328359150606432E-2</c:v>
                </c:pt>
                <c:pt idx="1665">
                  <c:v>-3.8208957734950491E-2</c:v>
                </c:pt>
                <c:pt idx="1666">
                  <c:v>-8.9552244676617973E-2</c:v>
                </c:pt>
                <c:pt idx="1667">
                  <c:v>-0.1313432922236738</c:v>
                </c:pt>
                <c:pt idx="1668">
                  <c:v>-0.1791044893923619</c:v>
                </c:pt>
                <c:pt idx="1669">
                  <c:v>-0.22567165663672359</c:v>
                </c:pt>
                <c:pt idx="1670">
                  <c:v>-0.28179106331482284</c:v>
                </c:pt>
                <c:pt idx="1671">
                  <c:v>-0.33074629040783743</c:v>
                </c:pt>
                <c:pt idx="1672">
                  <c:v>-0.37611942768874662</c:v>
                </c:pt>
                <c:pt idx="1673">
                  <c:v>-0.42388062470093085</c:v>
                </c:pt>
                <c:pt idx="1674">
                  <c:v>-0.46567167244361657</c:v>
                </c:pt>
                <c:pt idx="1675">
                  <c:v>-0.49671645055435637</c:v>
                </c:pt>
                <c:pt idx="1676">
                  <c:v>-0.53014928867025302</c:v>
                </c:pt>
                <c:pt idx="1677">
                  <c:v>-0.55761197677325758</c:v>
                </c:pt>
                <c:pt idx="1678">
                  <c:v>-0.58626869527010028</c:v>
                </c:pt>
                <c:pt idx="1679">
                  <c:v>-0.61850750338341853</c:v>
                </c:pt>
                <c:pt idx="1680">
                  <c:v>-0.65194034149931512</c:v>
                </c:pt>
                <c:pt idx="1681">
                  <c:v>-0.68179108960747647</c:v>
                </c:pt>
                <c:pt idx="1682">
                  <c:v>-0.71164183771563794</c:v>
                </c:pt>
                <c:pt idx="1683">
                  <c:v>-0.7367164662047454</c:v>
                </c:pt>
                <c:pt idx="1684">
                  <c:v>-0.75701497507479909</c:v>
                </c:pt>
                <c:pt idx="1685">
                  <c:v>-0.77492542393969588</c:v>
                </c:pt>
                <c:pt idx="1686">
                  <c:v>-0.77134333432322044</c:v>
                </c:pt>
                <c:pt idx="1687">
                  <c:v>-0.78567169357164179</c:v>
                </c:pt>
                <c:pt idx="1688">
                  <c:v>-0.79522393280974957</c:v>
                </c:pt>
                <c:pt idx="1689">
                  <c:v>-0.80835826205559258</c:v>
                </c:pt>
                <c:pt idx="1690">
                  <c:v>-0.81194035167206802</c:v>
                </c:pt>
                <c:pt idx="1691">
                  <c:v>-0.80955229205817092</c:v>
                </c:pt>
                <c:pt idx="1692">
                  <c:v>-0.80835826205559258</c:v>
                </c:pt>
                <c:pt idx="1693">
                  <c:v>-0.80716423205301413</c:v>
                </c:pt>
                <c:pt idx="1694">
                  <c:v>-0.80477617243911703</c:v>
                </c:pt>
                <c:pt idx="1695">
                  <c:v>-0.79283587319585247</c:v>
                </c:pt>
                <c:pt idx="1696">
                  <c:v>-0.77970154395000957</c:v>
                </c:pt>
                <c:pt idx="1697">
                  <c:v>-0.77253736432579889</c:v>
                </c:pt>
                <c:pt idx="1698">
                  <c:v>-0.74746273583669132</c:v>
                </c:pt>
                <c:pt idx="1699">
                  <c:v>-0.72955228658053473</c:v>
                </c:pt>
                <c:pt idx="1700">
                  <c:v>-0.6925373588481627</c:v>
                </c:pt>
                <c:pt idx="1701">
                  <c:v>-0.659104520732266</c:v>
                </c:pt>
                <c:pt idx="1702">
                  <c:v>-0.62567168300762921</c:v>
                </c:pt>
                <c:pt idx="1703">
                  <c:v>-0.58626869527010028</c:v>
                </c:pt>
                <c:pt idx="1704">
                  <c:v>-0.55283585715420369</c:v>
                </c:pt>
                <c:pt idx="1705">
                  <c:v>-0.50865674979762088</c:v>
                </c:pt>
                <c:pt idx="1706">
                  <c:v>-0.47880600168945953</c:v>
                </c:pt>
                <c:pt idx="1707">
                  <c:v>-0.4394030139519306</c:v>
                </c:pt>
                <c:pt idx="1708">
                  <c:v>-0.39761196660050468</c:v>
                </c:pt>
                <c:pt idx="1709">
                  <c:v>-0.36537315833068257</c:v>
                </c:pt>
                <c:pt idx="1710">
                  <c:v>-0.32716420059573209</c:v>
                </c:pt>
                <c:pt idx="1711">
                  <c:v>-0.27701494357839102</c:v>
                </c:pt>
                <c:pt idx="1712">
                  <c:v>-0.22925374640970292</c:v>
                </c:pt>
                <c:pt idx="1713">
                  <c:v>-0.17791045946803546</c:v>
                </c:pt>
                <c:pt idx="1714">
                  <c:v>-0.12298508271426263</c:v>
                </c:pt>
                <c:pt idx="1715">
                  <c:v>-5.731343660242573E-2</c:v>
                </c:pt>
                <c:pt idx="1716">
                  <c:v>-9.5522394337376228E-3</c:v>
                </c:pt>
                <c:pt idx="1717">
                  <c:v>3.9402987659276939E-2</c:v>
                </c:pt>
                <c:pt idx="1718">
                  <c:v>9.0746274640070401E-2</c:v>
                </c:pt>
                <c:pt idx="1719">
                  <c:v>0.14089553165741142</c:v>
                </c:pt>
                <c:pt idx="1720">
                  <c:v>0.18388060908966775</c:v>
                </c:pt>
                <c:pt idx="1721">
                  <c:v>0.22567165663672359</c:v>
                </c:pt>
                <c:pt idx="1722">
                  <c:v>0.27582091365406458</c:v>
                </c:pt>
                <c:pt idx="1723">
                  <c:v>0.31880599108632091</c:v>
                </c:pt>
                <c:pt idx="1724">
                  <c:v>0.37134330799144083</c:v>
                </c:pt>
                <c:pt idx="1725">
                  <c:v>0.41671644546797992</c:v>
                </c:pt>
                <c:pt idx="1726">
                  <c:v>0.45970152282198429</c:v>
                </c:pt>
                <c:pt idx="1727">
                  <c:v>0.49910451055951316</c:v>
                </c:pt>
                <c:pt idx="1728">
                  <c:v>0.54208958791351747</c:v>
                </c:pt>
                <c:pt idx="1729">
                  <c:v>0.59582093450820806</c:v>
                </c:pt>
                <c:pt idx="1730">
                  <c:v>0.63880601225347211</c:v>
                </c:pt>
                <c:pt idx="1731">
                  <c:v>0.68537317922395202</c:v>
                </c:pt>
                <c:pt idx="1732">
                  <c:v>0.72477616696148084</c:v>
                </c:pt>
                <c:pt idx="1733">
                  <c:v>0.76298512469643132</c:v>
                </c:pt>
                <c:pt idx="1734">
                  <c:v>0.78925378318811734</c:v>
                </c:pt>
                <c:pt idx="1735">
                  <c:v>0.80238811243396024</c:v>
                </c:pt>
                <c:pt idx="1736">
                  <c:v>0.83582095054985683</c:v>
                </c:pt>
                <c:pt idx="1737">
                  <c:v>0.85850751903380762</c:v>
                </c:pt>
                <c:pt idx="1738">
                  <c:v>0.86686572866059664</c:v>
                </c:pt>
                <c:pt idx="1739">
                  <c:v>0.88000005790643965</c:v>
                </c:pt>
                <c:pt idx="1740">
                  <c:v>0.88597020752807187</c:v>
                </c:pt>
                <c:pt idx="1741">
                  <c:v>0.8967164767687581</c:v>
                </c:pt>
                <c:pt idx="1742">
                  <c:v>0.90865677601202266</c:v>
                </c:pt>
                <c:pt idx="1743">
                  <c:v>0.91462692563365489</c:v>
                </c:pt>
                <c:pt idx="1744">
                  <c:v>0.9253731952656008</c:v>
                </c:pt>
                <c:pt idx="1745">
                  <c:v>0.92417916526302246</c:v>
                </c:pt>
                <c:pt idx="1746">
                  <c:v>0.92895528488207624</c:v>
                </c:pt>
                <c:pt idx="1747">
                  <c:v>0.9277612548794979</c:v>
                </c:pt>
                <c:pt idx="1748">
                  <c:v>0.92298513526044401</c:v>
                </c:pt>
                <c:pt idx="1749">
                  <c:v>0.90268662639039032</c:v>
                </c:pt>
                <c:pt idx="1750">
                  <c:v>0.89194035714970421</c:v>
                </c:pt>
                <c:pt idx="1751">
                  <c:v>0.86925378866575354</c:v>
                </c:pt>
                <c:pt idx="1752">
                  <c:v>0.85492542941733207</c:v>
                </c:pt>
                <c:pt idx="1753">
                  <c:v>0.82865677092564616</c:v>
                </c:pt>
                <c:pt idx="1754">
                  <c:v>0.80716423205301413</c:v>
                </c:pt>
                <c:pt idx="1755">
                  <c:v>0.77492542393969588</c:v>
                </c:pt>
                <c:pt idx="1756">
                  <c:v>0.74268661582637774</c:v>
                </c:pt>
                <c:pt idx="1757">
                  <c:v>0.70805974809916239</c:v>
                </c:pt>
                <c:pt idx="1758">
                  <c:v>0.68179108960747647</c:v>
                </c:pt>
                <c:pt idx="1759">
                  <c:v>0.65432840111321222</c:v>
                </c:pt>
                <c:pt idx="1760">
                  <c:v>0.6125373537617862</c:v>
                </c:pt>
                <c:pt idx="1761">
                  <c:v>0.57910451564588961</c:v>
                </c:pt>
                <c:pt idx="1762">
                  <c:v>0.53850749790578234</c:v>
                </c:pt>
                <c:pt idx="1763">
                  <c:v>0.50507466018114544</c:v>
                </c:pt>
                <c:pt idx="1764">
                  <c:v>0.46089555282456268</c:v>
                </c:pt>
                <c:pt idx="1765">
                  <c:v>0.41910450508187697</c:v>
                </c:pt>
                <c:pt idx="1766">
                  <c:v>0.36059703863337672</c:v>
                </c:pt>
                <c:pt idx="1767">
                  <c:v>0.31641793123766798</c:v>
                </c:pt>
                <c:pt idx="1768">
                  <c:v>0.26388061437167404</c:v>
                </c:pt>
                <c:pt idx="1769">
                  <c:v>0.22567165663672359</c:v>
                </c:pt>
                <c:pt idx="1770">
                  <c:v>0.1791044893923619</c:v>
                </c:pt>
                <c:pt idx="1771">
                  <c:v>0.13970150173308496</c:v>
                </c:pt>
                <c:pt idx="1772">
                  <c:v>8.477612497931214E-2</c:v>
                </c:pt>
                <c:pt idx="1773">
                  <c:v>3.5820897878472382E-2</c:v>
                </c:pt>
                <c:pt idx="1774">
                  <c:v>-5.9701496451078648E-3</c:v>
                </c:pt>
                <c:pt idx="1775">
                  <c:v>-5.253731690511991E-2</c:v>
                </c:pt>
                <c:pt idx="1776">
                  <c:v>-0.10029851403468204</c:v>
                </c:pt>
                <c:pt idx="1777">
                  <c:v>-0.14805971124249614</c:v>
                </c:pt>
                <c:pt idx="1778">
                  <c:v>-0.1970149383355107</c:v>
                </c:pt>
                <c:pt idx="1779">
                  <c:v>-0.25074628512583108</c:v>
                </c:pt>
                <c:pt idx="1780">
                  <c:v>-0.29970151221884561</c:v>
                </c:pt>
                <c:pt idx="1781">
                  <c:v>-0.34746270938753376</c:v>
                </c:pt>
                <c:pt idx="1782">
                  <c:v>-0.38805972701026314</c:v>
                </c:pt>
                <c:pt idx="1783">
                  <c:v>-0.43223883432771992</c:v>
                </c:pt>
                <c:pt idx="1784">
                  <c:v>-0.47164182206524885</c:v>
                </c:pt>
                <c:pt idx="1785">
                  <c:v>-0.51343286941667476</c:v>
                </c:pt>
                <c:pt idx="1786">
                  <c:v>-0.54925376753772825</c:v>
                </c:pt>
                <c:pt idx="1787">
                  <c:v>-0.58746272527267873</c:v>
                </c:pt>
                <c:pt idx="1788">
                  <c:v>-0.62686571301020755</c:v>
                </c:pt>
                <c:pt idx="1789">
                  <c:v>-0.659104520732266</c:v>
                </c:pt>
                <c:pt idx="1790">
                  <c:v>-0.67582093998584425</c:v>
                </c:pt>
                <c:pt idx="1791">
                  <c:v>-0.70208959847753016</c:v>
                </c:pt>
                <c:pt idx="1792">
                  <c:v>-0.72716422696663774</c:v>
                </c:pt>
                <c:pt idx="1793">
                  <c:v>-0.7522388554557452</c:v>
                </c:pt>
                <c:pt idx="1794">
                  <c:v>-0.77492542393969588</c:v>
                </c:pt>
                <c:pt idx="1795">
                  <c:v>-0.79283587319585247</c:v>
                </c:pt>
                <c:pt idx="1796">
                  <c:v>-0.80477617243911703</c:v>
                </c:pt>
                <c:pt idx="1797">
                  <c:v>-0.81074632206074937</c:v>
                </c:pt>
                <c:pt idx="1798">
                  <c:v>-0.80119408243138179</c:v>
                </c:pt>
                <c:pt idx="1799">
                  <c:v>-0.80238811243396024</c:v>
                </c:pt>
                <c:pt idx="1800">
                  <c:v>-0.79522393280974957</c:v>
                </c:pt>
                <c:pt idx="1801">
                  <c:v>-0.79641796281232802</c:v>
                </c:pt>
                <c:pt idx="1802">
                  <c:v>-0.79402990280717112</c:v>
                </c:pt>
                <c:pt idx="1803">
                  <c:v>-0.78567169357164179</c:v>
                </c:pt>
                <c:pt idx="1804">
                  <c:v>-0.76656721470416656</c:v>
                </c:pt>
                <c:pt idx="1805">
                  <c:v>-0.74029855621248064</c:v>
                </c:pt>
                <c:pt idx="1806">
                  <c:v>-0.72000004734242695</c:v>
                </c:pt>
                <c:pt idx="1807">
                  <c:v>-0.68895526923168715</c:v>
                </c:pt>
                <c:pt idx="1808">
                  <c:v>-0.65791049112094735</c:v>
                </c:pt>
                <c:pt idx="1809">
                  <c:v>-0.63283586263183988</c:v>
                </c:pt>
                <c:pt idx="1810">
                  <c:v>-0.60537317413757552</c:v>
                </c:pt>
                <c:pt idx="1811">
                  <c:v>-0.57791048564331116</c:v>
                </c:pt>
                <c:pt idx="1812">
                  <c:v>-0.55522391715936048</c:v>
                </c:pt>
                <c:pt idx="1813">
                  <c:v>-0.52298510904604223</c:v>
                </c:pt>
                <c:pt idx="1814">
                  <c:v>-0.4859701813136702</c:v>
                </c:pt>
                <c:pt idx="1815">
                  <c:v>-0.44298510356840609</c:v>
                </c:pt>
                <c:pt idx="1816">
                  <c:v>-0.40238808621955852</c:v>
                </c:pt>
                <c:pt idx="1817">
                  <c:v>-0.34985076927531267</c:v>
                </c:pt>
                <c:pt idx="1818">
                  <c:v>-0.31283584146468862</c:v>
                </c:pt>
                <c:pt idx="1819">
                  <c:v>-0.27582091365406458</c:v>
                </c:pt>
                <c:pt idx="1820">
                  <c:v>-0.22686568656105</c:v>
                </c:pt>
                <c:pt idx="1821">
                  <c:v>-0.18029851931668836</c:v>
                </c:pt>
                <c:pt idx="1822">
                  <c:v>-0.12059702286560972</c:v>
                </c:pt>
                <c:pt idx="1823">
                  <c:v>-7.1641795772595149E-2</c:v>
                </c:pt>
                <c:pt idx="1824">
                  <c:v>-1.9104478867475246E-2</c:v>
                </c:pt>
                <c:pt idx="1825">
                  <c:v>1.9104478867475246E-2</c:v>
                </c:pt>
                <c:pt idx="1826">
                  <c:v>6.9253735884816259E-2</c:v>
                </c:pt>
                <c:pt idx="1827">
                  <c:v>0.13253732214800024</c:v>
                </c:pt>
                <c:pt idx="1828">
                  <c:v>0.17552239958025656</c:v>
                </c:pt>
                <c:pt idx="1829">
                  <c:v>0.23402986610700874</c:v>
                </c:pt>
                <c:pt idx="1830">
                  <c:v>0.28059703335137037</c:v>
                </c:pt>
                <c:pt idx="1831">
                  <c:v>0.33313435025649035</c:v>
                </c:pt>
                <c:pt idx="1832">
                  <c:v>0.37731345765219904</c:v>
                </c:pt>
                <c:pt idx="1833">
                  <c:v>0.42626868470608764</c:v>
                </c:pt>
                <c:pt idx="1834">
                  <c:v>0.46089555282456268</c:v>
                </c:pt>
                <c:pt idx="1835">
                  <c:v>0.49791048055693476</c:v>
                </c:pt>
                <c:pt idx="1836">
                  <c:v>0.53970152790836068</c:v>
                </c:pt>
                <c:pt idx="1837">
                  <c:v>0.58029854564846806</c:v>
                </c:pt>
                <c:pt idx="1838">
                  <c:v>0.62925377262410465</c:v>
                </c:pt>
                <c:pt idx="1839">
                  <c:v>0.66507467074515814</c:v>
                </c:pt>
                <c:pt idx="1840">
                  <c:v>0.70328362848010861</c:v>
                </c:pt>
                <c:pt idx="1841">
                  <c:v>0.74746273583669132</c:v>
                </c:pt>
                <c:pt idx="1842">
                  <c:v>0.79044781319069568</c:v>
                </c:pt>
                <c:pt idx="1843">
                  <c:v>0.81791050168496005</c:v>
                </c:pt>
                <c:pt idx="1844">
                  <c:v>0.85373139941475373</c:v>
                </c:pt>
                <c:pt idx="1845">
                  <c:v>0.87522393828738576</c:v>
                </c:pt>
                <c:pt idx="1846">
                  <c:v>0.90388065639296877</c:v>
                </c:pt>
                <c:pt idx="1847">
                  <c:v>0.91582095563623334</c:v>
                </c:pt>
                <c:pt idx="1848">
                  <c:v>0.9277612548794979</c:v>
                </c:pt>
                <c:pt idx="1849">
                  <c:v>0.94208961412791925</c:v>
                </c:pt>
                <c:pt idx="1850">
                  <c:v>0.9432836441304977</c:v>
                </c:pt>
                <c:pt idx="1851">
                  <c:v>0.94805976374955148</c:v>
                </c:pt>
                <c:pt idx="1852">
                  <c:v>0.9432836441304977</c:v>
                </c:pt>
                <c:pt idx="1853">
                  <c:v>0.94447767413307604</c:v>
                </c:pt>
                <c:pt idx="1854">
                  <c:v>0.93850752451144381</c:v>
                </c:pt>
                <c:pt idx="1855">
                  <c:v>0.92417916526302246</c:v>
                </c:pt>
                <c:pt idx="1856">
                  <c:v>0.91343289602233624</c:v>
                </c:pt>
                <c:pt idx="1857">
                  <c:v>0.8967164767687581</c:v>
                </c:pt>
                <c:pt idx="1858">
                  <c:v>0.8811940879090181</c:v>
                </c:pt>
                <c:pt idx="1859">
                  <c:v>0.86208960904154275</c:v>
                </c:pt>
                <c:pt idx="1860">
                  <c:v>0.84895527979569985</c:v>
                </c:pt>
                <c:pt idx="1861">
                  <c:v>0.83343289054470004</c:v>
                </c:pt>
                <c:pt idx="1862">
                  <c:v>0.81313438167464636</c:v>
                </c:pt>
                <c:pt idx="1863">
                  <c:v>0.79402990280717112</c:v>
                </c:pt>
                <c:pt idx="1864">
                  <c:v>0.76656721470416656</c:v>
                </c:pt>
                <c:pt idx="1865">
                  <c:v>0.72716422696663774</c:v>
                </c:pt>
                <c:pt idx="1866">
                  <c:v>0.70089556847495171</c:v>
                </c:pt>
                <c:pt idx="1867">
                  <c:v>0.66746273035905512</c:v>
                </c:pt>
                <c:pt idx="1868">
                  <c:v>0.6304478026266831</c:v>
                </c:pt>
                <c:pt idx="1869">
                  <c:v>0.5814925756510464</c:v>
                </c:pt>
                <c:pt idx="1870">
                  <c:v>0.52895525866767457</c:v>
                </c:pt>
                <c:pt idx="1871">
                  <c:v>0.47761197168688113</c:v>
                </c:pt>
                <c:pt idx="1872">
                  <c:v>0.42746271470866604</c:v>
                </c:pt>
                <c:pt idx="1873">
                  <c:v>0.37611942768874662</c:v>
                </c:pt>
                <c:pt idx="1874">
                  <c:v>0.32238808089842624</c:v>
                </c:pt>
                <c:pt idx="1875">
                  <c:v>0.27343285380541171</c:v>
                </c:pt>
                <c:pt idx="1876">
                  <c:v>0.2149253872395335</c:v>
                </c:pt>
                <c:pt idx="1877">
                  <c:v>0.15044777109114904</c:v>
                </c:pt>
                <c:pt idx="1878">
                  <c:v>0.10388060384678738</c:v>
                </c:pt>
                <c:pt idx="1879">
                  <c:v>4.8955227093014565E-2</c:v>
                </c:pt>
                <c:pt idx="1880">
                  <c:v>1.1940299290215729E-3</c:v>
                </c:pt>
                <c:pt idx="1881">
                  <c:v>-4.5373137320035201E-2</c:v>
                </c:pt>
                <c:pt idx="1882">
                  <c:v>-9.7910454186029131E-2</c:v>
                </c:pt>
                <c:pt idx="1883">
                  <c:v>-0.14208956158173786</c:v>
                </c:pt>
                <c:pt idx="1884">
                  <c:v>-0.19582090837205826</c:v>
                </c:pt>
                <c:pt idx="1885">
                  <c:v>-0.24716419535285172</c:v>
                </c:pt>
                <c:pt idx="1886">
                  <c:v>-0.29731345237019274</c:v>
                </c:pt>
                <c:pt idx="1887">
                  <c:v>-0.34388061961455441</c:v>
                </c:pt>
                <c:pt idx="1888">
                  <c:v>-0.38925375693458958</c:v>
                </c:pt>
                <c:pt idx="1889">
                  <c:v>-0.43343286433029832</c:v>
                </c:pt>
                <c:pt idx="1890">
                  <c:v>-0.4704477920626704</c:v>
                </c:pt>
                <c:pt idx="1891">
                  <c:v>-0.50507466018114544</c:v>
                </c:pt>
                <c:pt idx="1892">
                  <c:v>-0.53970152790836068</c:v>
                </c:pt>
                <c:pt idx="1893">
                  <c:v>-0.58388063526494349</c:v>
                </c:pt>
                <c:pt idx="1894">
                  <c:v>-0.62686571301020755</c:v>
                </c:pt>
                <c:pt idx="1895">
                  <c:v>-0.66029855073484445</c:v>
                </c:pt>
                <c:pt idx="1896">
                  <c:v>-0.69970153847237337</c:v>
                </c:pt>
                <c:pt idx="1897">
                  <c:v>-0.73552243620216706</c:v>
                </c:pt>
                <c:pt idx="1898">
                  <c:v>-0.76895527431806365</c:v>
                </c:pt>
                <c:pt idx="1899">
                  <c:v>-0.79164184319327413</c:v>
                </c:pt>
                <c:pt idx="1900">
                  <c:v>-0.82029856129885714</c:v>
                </c:pt>
                <c:pt idx="1901">
                  <c:v>-0.84417915978538616</c:v>
                </c:pt>
                <c:pt idx="1902">
                  <c:v>-0.8632836386528614</c:v>
                </c:pt>
                <c:pt idx="1903">
                  <c:v>-0.87641796789870441</c:v>
                </c:pt>
                <c:pt idx="1904">
                  <c:v>-0.8788060279038612</c:v>
                </c:pt>
                <c:pt idx="1905">
                  <c:v>-0.87641796789870441</c:v>
                </c:pt>
                <c:pt idx="1906">
                  <c:v>-0.87402990828480731</c:v>
                </c:pt>
                <c:pt idx="1907">
                  <c:v>-0.88477617752549353</c:v>
                </c:pt>
                <c:pt idx="1908">
                  <c:v>-0.8811940879090181</c:v>
                </c:pt>
                <c:pt idx="1909">
                  <c:v>-0.88716423753065032</c:v>
                </c:pt>
                <c:pt idx="1910">
                  <c:v>-0.88358214752291508</c:v>
                </c:pt>
                <c:pt idx="1911">
                  <c:v>-0.87761199790128286</c:v>
                </c:pt>
                <c:pt idx="1912">
                  <c:v>-0.85134333940959694</c:v>
                </c:pt>
                <c:pt idx="1913">
                  <c:v>-0.83223886054212159</c:v>
                </c:pt>
                <c:pt idx="1914">
                  <c:v>-0.80238811243396024</c:v>
                </c:pt>
                <c:pt idx="1915">
                  <c:v>-0.76895527431806365</c:v>
                </c:pt>
                <c:pt idx="1916">
                  <c:v>-0.73791049620732385</c:v>
                </c:pt>
                <c:pt idx="1917">
                  <c:v>-0.70686571809658405</c:v>
                </c:pt>
                <c:pt idx="1918">
                  <c:v>-0.68059705960489814</c:v>
                </c:pt>
                <c:pt idx="1919">
                  <c:v>-0.63761198225089377</c:v>
                </c:pt>
                <c:pt idx="1920">
                  <c:v>-0.59701496451078639</c:v>
                </c:pt>
                <c:pt idx="1921">
                  <c:v>-0.55402988715678203</c:v>
                </c:pt>
                <c:pt idx="1922">
                  <c:v>-0.51104480980277767</c:v>
                </c:pt>
                <c:pt idx="1923">
                  <c:v>-0.45970152282198429</c:v>
                </c:pt>
                <c:pt idx="1924">
                  <c:v>-0.41313435546024468</c:v>
                </c:pt>
                <c:pt idx="1925">
                  <c:v>-0.36776121817933549</c:v>
                </c:pt>
                <c:pt idx="1926">
                  <c:v>-0.32000002104977332</c:v>
                </c:pt>
                <c:pt idx="1927">
                  <c:v>-0.28179106331482284</c:v>
                </c:pt>
                <c:pt idx="1928">
                  <c:v>-0.22567165663672359</c:v>
                </c:pt>
                <c:pt idx="1929">
                  <c:v>-0.17432836965593013</c:v>
                </c:pt>
                <c:pt idx="1930">
                  <c:v>-0.12895523237502091</c:v>
                </c:pt>
                <c:pt idx="1931">
                  <c:v>-8.7164184827965063E-2</c:v>
                </c:pt>
                <c:pt idx="1932">
                  <c:v>-4.0597017583603394E-2</c:v>
                </c:pt>
                <c:pt idx="1933">
                  <c:v>0</c:v>
                </c:pt>
                <c:pt idx="1934">
                  <c:v>5.3731346829446365E-2</c:v>
                </c:pt>
                <c:pt idx="1935">
                  <c:v>0.10865672354409321</c:v>
                </c:pt>
                <c:pt idx="1936">
                  <c:v>0.15283583093980196</c:v>
                </c:pt>
                <c:pt idx="1937">
                  <c:v>0.21134329746655414</c:v>
                </c:pt>
                <c:pt idx="1938">
                  <c:v>0.26149255448389513</c:v>
                </c:pt>
                <c:pt idx="1939">
                  <c:v>0.31761196116199447</c:v>
                </c:pt>
                <c:pt idx="1940">
                  <c:v>0.35701494882127138</c:v>
                </c:pt>
                <c:pt idx="1941">
                  <c:v>0.4071642058386124</c:v>
                </c:pt>
                <c:pt idx="1942">
                  <c:v>0.45134331319519516</c:v>
                </c:pt>
                <c:pt idx="1943">
                  <c:v>0.49791048055693476</c:v>
                </c:pt>
                <c:pt idx="1944">
                  <c:v>0.54208958791351747</c:v>
                </c:pt>
                <c:pt idx="1945">
                  <c:v>0.57432839602683572</c:v>
                </c:pt>
                <c:pt idx="1946">
                  <c:v>0.61134332375920786</c:v>
                </c:pt>
                <c:pt idx="1947">
                  <c:v>0.65552243111579056</c:v>
                </c:pt>
                <c:pt idx="1948">
                  <c:v>0.6925373588481627</c:v>
                </c:pt>
                <c:pt idx="1949">
                  <c:v>0.71880601733984861</c:v>
                </c:pt>
                <c:pt idx="1950">
                  <c:v>0.74865676544800996</c:v>
                </c:pt>
                <c:pt idx="1951">
                  <c:v>0.78447766356906345</c:v>
                </c:pt>
                <c:pt idx="1952">
                  <c:v>0.81074632206074937</c:v>
                </c:pt>
                <c:pt idx="1953">
                  <c:v>0.83940304016633238</c:v>
                </c:pt>
                <c:pt idx="1954">
                  <c:v>0.86805975866317509</c:v>
                </c:pt>
                <c:pt idx="1955">
                  <c:v>0.88835826714196897</c:v>
                </c:pt>
                <c:pt idx="1956">
                  <c:v>0.89910453677391489</c:v>
                </c:pt>
                <c:pt idx="1957">
                  <c:v>0.9122388660197579</c:v>
                </c:pt>
                <c:pt idx="1958">
                  <c:v>0.91940304564396858</c:v>
                </c:pt>
                <c:pt idx="1959">
                  <c:v>0.92298513526044401</c:v>
                </c:pt>
                <c:pt idx="1960">
                  <c:v>0.92417916526302246</c:v>
                </c:pt>
                <c:pt idx="1961">
                  <c:v>0.92298513526044401</c:v>
                </c:pt>
                <c:pt idx="1962">
                  <c:v>0.91462692563365489</c:v>
                </c:pt>
                <c:pt idx="1963">
                  <c:v>0.90149259638781198</c:v>
                </c:pt>
                <c:pt idx="1964">
                  <c:v>0.89074632714712576</c:v>
                </c:pt>
                <c:pt idx="1965">
                  <c:v>0.87641796789870441</c:v>
                </c:pt>
                <c:pt idx="1966">
                  <c:v>0.85850751903380762</c:v>
                </c:pt>
                <c:pt idx="1967">
                  <c:v>0.83223886054212159</c:v>
                </c:pt>
                <c:pt idx="1968">
                  <c:v>0.81074632206074937</c:v>
                </c:pt>
                <c:pt idx="1969">
                  <c:v>0.78805975318553889</c:v>
                </c:pt>
                <c:pt idx="1970">
                  <c:v>0.77014930432064199</c:v>
                </c:pt>
                <c:pt idx="1971">
                  <c:v>0.74507467583153453</c:v>
                </c:pt>
                <c:pt idx="1972">
                  <c:v>0.71522392772337318</c:v>
                </c:pt>
                <c:pt idx="1973">
                  <c:v>0.67582093998584425</c:v>
                </c:pt>
                <c:pt idx="1974">
                  <c:v>0.64000004225605056</c:v>
                </c:pt>
                <c:pt idx="1975">
                  <c:v>0.59223884489173262</c:v>
                </c:pt>
                <c:pt idx="1976">
                  <c:v>0.54208958791351747</c:v>
                </c:pt>
                <c:pt idx="1977">
                  <c:v>0.49910451055951316</c:v>
                </c:pt>
                <c:pt idx="1978">
                  <c:v>0.45253734319777356</c:v>
                </c:pt>
                <c:pt idx="1979">
                  <c:v>0.4083582358411908</c:v>
                </c:pt>
                <c:pt idx="1980">
                  <c:v>0.36537315833068257</c:v>
                </c:pt>
                <c:pt idx="1981">
                  <c:v>0.32358211082275273</c:v>
                </c:pt>
                <c:pt idx="1982">
                  <c:v>0.27462688372973809</c:v>
                </c:pt>
                <c:pt idx="1983">
                  <c:v>0.2149253872395335</c:v>
                </c:pt>
                <c:pt idx="1984">
                  <c:v>0.16119404044921312</c:v>
                </c:pt>
                <c:pt idx="1985">
                  <c:v>0.10388060384678738</c:v>
                </c:pt>
                <c:pt idx="1986">
                  <c:v>4.1791047507929856E-2</c:v>
                </c:pt>
                <c:pt idx="1987">
                  <c:v>-1.6716419010997137E-2</c:v>
                </c:pt>
                <c:pt idx="1988">
                  <c:v>-7.2835825696921611E-2</c:v>
                </c:pt>
                <c:pt idx="1989">
                  <c:v>-0.11940299290215728</c:v>
                </c:pt>
                <c:pt idx="1990">
                  <c:v>-0.1719403098072772</c:v>
                </c:pt>
                <c:pt idx="1991">
                  <c:v>-0.21850747705163884</c:v>
                </c:pt>
                <c:pt idx="1992">
                  <c:v>-0.2674627041446534</c:v>
                </c:pt>
                <c:pt idx="1993">
                  <c:v>-0.30925375165258329</c:v>
                </c:pt>
                <c:pt idx="1994">
                  <c:v>-0.37253733791576726</c:v>
                </c:pt>
                <c:pt idx="1995">
                  <c:v>-0.41910450508187697</c:v>
                </c:pt>
                <c:pt idx="1996">
                  <c:v>-0.45970152282198429</c:v>
                </c:pt>
                <c:pt idx="1997">
                  <c:v>-0.50626868979246409</c:v>
                </c:pt>
                <c:pt idx="1998">
                  <c:v>-0.54925376753772825</c:v>
                </c:pt>
                <c:pt idx="1999">
                  <c:v>-0.58985078488657572</c:v>
                </c:pt>
                <c:pt idx="2000">
                  <c:v>-0.63283586263183988</c:v>
                </c:pt>
                <c:pt idx="2001">
                  <c:v>-0.67582093998584425</c:v>
                </c:pt>
                <c:pt idx="2002">
                  <c:v>-0.71761198733727016</c:v>
                </c:pt>
                <c:pt idx="2003">
                  <c:v>-0.75462691546090199</c:v>
                </c:pt>
                <c:pt idx="2004">
                  <c:v>-0.78567169357164179</c:v>
                </c:pt>
                <c:pt idx="2005">
                  <c:v>-0.82626871092048937</c:v>
                </c:pt>
                <c:pt idx="2006">
                  <c:v>-0.85611945941991052</c:v>
                </c:pt>
                <c:pt idx="2007">
                  <c:v>-0.88000005790643965</c:v>
                </c:pt>
                <c:pt idx="2008">
                  <c:v>-0.91462692563365489</c:v>
                </c:pt>
                <c:pt idx="2009">
                  <c:v>-0.94567170413565449</c:v>
                </c:pt>
                <c:pt idx="2010">
                  <c:v>-0.96477618261186993</c:v>
                </c:pt>
                <c:pt idx="2011">
                  <c:v>-0.99223887110613429</c:v>
                </c:pt>
                <c:pt idx="2012">
                  <c:v>-1.0065672303545556</c:v>
                </c:pt>
                <c:pt idx="2013">
                  <c:v>-1.020895589602977</c:v>
                </c:pt>
                <c:pt idx="2014">
                  <c:v>-1.0280597692271878</c:v>
                </c:pt>
                <c:pt idx="2015">
                  <c:v>-1.0256717092220309</c:v>
                </c:pt>
                <c:pt idx="2016">
                  <c:v>-1.020895589602977</c:v>
                </c:pt>
                <c:pt idx="2017">
                  <c:v>-1.0161194695926634</c:v>
                </c:pt>
                <c:pt idx="2018">
                  <c:v>-1.0065672303545556</c:v>
                </c:pt>
                <c:pt idx="2019">
                  <c:v>-0.99343290110871274</c:v>
                </c:pt>
                <c:pt idx="2020">
                  <c:v>-0.98268663186802652</c:v>
                </c:pt>
                <c:pt idx="2021">
                  <c:v>-0.96716424261702671</c:v>
                </c:pt>
                <c:pt idx="2022">
                  <c:v>-0.94686573374697314</c:v>
                </c:pt>
                <c:pt idx="2023">
                  <c:v>-0.92895528488207624</c:v>
                </c:pt>
                <c:pt idx="2024">
                  <c:v>-0.894328417154861</c:v>
                </c:pt>
                <c:pt idx="2025">
                  <c:v>-0.86447766865543985</c:v>
                </c:pt>
                <c:pt idx="2026">
                  <c:v>-0.82746274092306782</c:v>
                </c:pt>
                <c:pt idx="2027">
                  <c:v>-0.78686572318296044</c:v>
                </c:pt>
                <c:pt idx="2028">
                  <c:v>-0.74268661582637774</c:v>
                </c:pt>
                <c:pt idx="2029">
                  <c:v>-0.69731347846721659</c:v>
                </c:pt>
                <c:pt idx="2030">
                  <c:v>-0.64477616187510445</c:v>
                </c:pt>
                <c:pt idx="2031">
                  <c:v>-0.59940302451594329</c:v>
                </c:pt>
                <c:pt idx="2032">
                  <c:v>-0.54925376753772825</c:v>
                </c:pt>
                <c:pt idx="2033">
                  <c:v>-0.50268660017598865</c:v>
                </c:pt>
                <c:pt idx="2034">
                  <c:v>-0.45134331319519516</c:v>
                </c:pt>
                <c:pt idx="2035">
                  <c:v>-0.40000002621440173</c:v>
                </c:pt>
                <c:pt idx="2036">
                  <c:v>-0.3259701706714056</c:v>
                </c:pt>
                <c:pt idx="2037">
                  <c:v>-0.27104479391763275</c:v>
                </c:pt>
                <c:pt idx="2038">
                  <c:v>-0.22805971648537646</c:v>
                </c:pt>
                <c:pt idx="2039">
                  <c:v>-0.1719403098072772</c:v>
                </c:pt>
                <c:pt idx="2040">
                  <c:v>-0.13492538199665316</c:v>
                </c:pt>
                <c:pt idx="2041">
                  <c:v>-8.9552244676617973E-2</c:v>
                </c:pt>
                <c:pt idx="2042">
                  <c:v>-3.9402987659276939E-2</c:v>
                </c:pt>
                <c:pt idx="2043">
                  <c:v>1.6716419010997137E-2</c:v>
                </c:pt>
                <c:pt idx="2044">
                  <c:v>7.522388554557452E-2</c:v>
                </c:pt>
                <c:pt idx="2045">
                  <c:v>0.13611941192097962</c:v>
                </c:pt>
                <c:pt idx="2046">
                  <c:v>0.1922388185990789</c:v>
                </c:pt>
                <c:pt idx="2047">
                  <c:v>0.25194031505015752</c:v>
                </c:pt>
                <c:pt idx="2048">
                  <c:v>0.29611942244586631</c:v>
                </c:pt>
                <c:pt idx="2049">
                  <c:v>0.33552241010514322</c:v>
                </c:pt>
                <c:pt idx="2050">
                  <c:v>0.38686569704681073</c:v>
                </c:pt>
                <c:pt idx="2051">
                  <c:v>0.42985077432256313</c:v>
                </c:pt>
                <c:pt idx="2052">
                  <c:v>0.46328361243845972</c:v>
                </c:pt>
                <c:pt idx="2053">
                  <c:v>0.49910451055951316</c:v>
                </c:pt>
                <c:pt idx="2054">
                  <c:v>0.53731346829446369</c:v>
                </c:pt>
                <c:pt idx="2055">
                  <c:v>0.57552242602941417</c:v>
                </c:pt>
                <c:pt idx="2056">
                  <c:v>0.6125373537617862</c:v>
                </c:pt>
                <c:pt idx="2057">
                  <c:v>0.64955228149415833</c:v>
                </c:pt>
                <c:pt idx="2058">
                  <c:v>0.67223884997810901</c:v>
                </c:pt>
                <c:pt idx="2059">
                  <c:v>0.69850750846979492</c:v>
                </c:pt>
                <c:pt idx="2060">
                  <c:v>0.7235821369589025</c:v>
                </c:pt>
                <c:pt idx="2061">
                  <c:v>0.74388064582895608</c:v>
                </c:pt>
                <c:pt idx="2062">
                  <c:v>0.76179109469385298</c:v>
                </c:pt>
                <c:pt idx="2063">
                  <c:v>0.77970154395000957</c:v>
                </c:pt>
                <c:pt idx="2064">
                  <c:v>0.79641796281232802</c:v>
                </c:pt>
                <c:pt idx="2065">
                  <c:v>0.80238811243396024</c:v>
                </c:pt>
                <c:pt idx="2066">
                  <c:v>0.81432841167722481</c:v>
                </c:pt>
                <c:pt idx="2067">
                  <c:v>0.81313438167464636</c:v>
                </c:pt>
                <c:pt idx="2068">
                  <c:v>0.80716423205301413</c:v>
                </c:pt>
                <c:pt idx="2069">
                  <c:v>0.79761199281490636</c:v>
                </c:pt>
                <c:pt idx="2070">
                  <c:v>0.80358214243653869</c:v>
                </c:pt>
                <c:pt idx="2071">
                  <c:v>0.80597020205043568</c:v>
                </c:pt>
                <c:pt idx="2072">
                  <c:v>0.79880602281748481</c:v>
                </c:pt>
                <c:pt idx="2073">
                  <c:v>0.78686572318296044</c:v>
                </c:pt>
                <c:pt idx="2074">
                  <c:v>0.77611945394227433</c:v>
                </c:pt>
                <c:pt idx="2075">
                  <c:v>0.76537318470158822</c:v>
                </c:pt>
                <c:pt idx="2076">
                  <c:v>0.74626870583411298</c:v>
                </c:pt>
                <c:pt idx="2077">
                  <c:v>0.72477616696148084</c:v>
                </c:pt>
                <c:pt idx="2078">
                  <c:v>0.69970153847237337</c:v>
                </c:pt>
                <c:pt idx="2079">
                  <c:v>0.66746273035905512</c:v>
                </c:pt>
                <c:pt idx="2080">
                  <c:v>0.63164183262926143</c:v>
                </c:pt>
                <c:pt idx="2081">
                  <c:v>0.59582093450820806</c:v>
                </c:pt>
                <c:pt idx="2082">
                  <c:v>0.56477615639746825</c:v>
                </c:pt>
                <c:pt idx="2083">
                  <c:v>0.52059704904088544</c:v>
                </c:pt>
                <c:pt idx="2084">
                  <c:v>0.47761197168688113</c:v>
                </c:pt>
                <c:pt idx="2085">
                  <c:v>0.43223883432771992</c:v>
                </c:pt>
                <c:pt idx="2086">
                  <c:v>0.39761196660050468</c:v>
                </c:pt>
                <c:pt idx="2087">
                  <c:v>0.34746270938753376</c:v>
                </c:pt>
                <c:pt idx="2088">
                  <c:v>0.30925375165258329</c:v>
                </c:pt>
                <c:pt idx="2089">
                  <c:v>0.27462688372973809</c:v>
                </c:pt>
                <c:pt idx="2090">
                  <c:v>0.23164180625835584</c:v>
                </c:pt>
                <c:pt idx="2091">
                  <c:v>0.17791045946803546</c:v>
                </c:pt>
                <c:pt idx="2092">
                  <c:v>0.11940299290215728</c:v>
                </c:pt>
                <c:pt idx="2093">
                  <c:v>6.6865676036163349E-2</c:v>
                </c:pt>
                <c:pt idx="2094">
                  <c:v>7.164179577259515E-3</c:v>
                </c:pt>
                <c:pt idx="2095">
                  <c:v>-4.1791047507929856E-2</c:v>
                </c:pt>
                <c:pt idx="2096">
                  <c:v>-8.7164184827965063E-2</c:v>
                </c:pt>
                <c:pt idx="2097">
                  <c:v>-0.13850747176963252</c:v>
                </c:pt>
                <c:pt idx="2098">
                  <c:v>-0.19343284852340537</c:v>
                </c:pt>
                <c:pt idx="2099">
                  <c:v>-0.24597016542852526</c:v>
                </c:pt>
                <c:pt idx="2100">
                  <c:v>-0.29850748229451923</c:v>
                </c:pt>
                <c:pt idx="2101">
                  <c:v>-0.34388061961455441</c:v>
                </c:pt>
                <c:pt idx="2102">
                  <c:v>-0.39283584659019105</c:v>
                </c:pt>
                <c:pt idx="2103">
                  <c:v>-0.42507465470350925</c:v>
                </c:pt>
                <c:pt idx="2104">
                  <c:v>-0.47641794168430268</c:v>
                </c:pt>
                <c:pt idx="2105">
                  <c:v>-0.51820898942698845</c:v>
                </c:pt>
                <c:pt idx="2106">
                  <c:v>-0.55880600677583592</c:v>
                </c:pt>
                <c:pt idx="2107">
                  <c:v>-0.59104481488915417</c:v>
                </c:pt>
                <c:pt idx="2108">
                  <c:v>-0.63641795224831532</c:v>
                </c:pt>
                <c:pt idx="2109">
                  <c:v>-0.66985079036421191</c:v>
                </c:pt>
                <c:pt idx="2110">
                  <c:v>-0.69970153847237337</c:v>
                </c:pt>
                <c:pt idx="2111">
                  <c:v>-0.7367164662047454</c:v>
                </c:pt>
                <c:pt idx="2112">
                  <c:v>-0.77014930432064199</c:v>
                </c:pt>
                <c:pt idx="2113">
                  <c:v>-0.80716423205301413</c:v>
                </c:pt>
                <c:pt idx="2114">
                  <c:v>-0.82507468091791092</c:v>
                </c:pt>
                <c:pt idx="2115">
                  <c:v>-0.85731348903122917</c:v>
                </c:pt>
                <c:pt idx="2116">
                  <c:v>-0.87044781827707218</c:v>
                </c:pt>
                <c:pt idx="2117">
                  <c:v>-0.894328417154861</c:v>
                </c:pt>
                <c:pt idx="2118">
                  <c:v>-0.909850806014601</c:v>
                </c:pt>
                <c:pt idx="2119">
                  <c:v>-0.93253737488981148</c:v>
                </c:pt>
                <c:pt idx="2120">
                  <c:v>-0.9408955841253408</c:v>
                </c:pt>
                <c:pt idx="2121">
                  <c:v>-0.94805976374955148</c:v>
                </c:pt>
                <c:pt idx="2122">
                  <c:v>-0.96358215300055128</c:v>
                </c:pt>
                <c:pt idx="2123">
                  <c:v>-0.96716424261702671</c:v>
                </c:pt>
                <c:pt idx="2124">
                  <c:v>-0.96238812299797294</c:v>
                </c:pt>
                <c:pt idx="2125">
                  <c:v>-0.94686573374697314</c:v>
                </c:pt>
                <c:pt idx="2126">
                  <c:v>-0.93850752451144381</c:v>
                </c:pt>
                <c:pt idx="2127">
                  <c:v>-0.9122388660197579</c:v>
                </c:pt>
                <c:pt idx="2128">
                  <c:v>-0.88835826714196897</c:v>
                </c:pt>
                <c:pt idx="2129">
                  <c:v>-0.86686572866059664</c:v>
                </c:pt>
                <c:pt idx="2130">
                  <c:v>-0.83940304016633238</c:v>
                </c:pt>
                <c:pt idx="2131">
                  <c:v>-0.80955229205817092</c:v>
                </c:pt>
                <c:pt idx="2132">
                  <c:v>-0.77850751394743112</c:v>
                </c:pt>
                <c:pt idx="2133">
                  <c:v>-0.74985079545058841</c:v>
                </c:pt>
                <c:pt idx="2134">
                  <c:v>-0.71522392772337318</c:v>
                </c:pt>
                <c:pt idx="2135">
                  <c:v>-0.6901492992342656</c:v>
                </c:pt>
                <c:pt idx="2136">
                  <c:v>-0.65432840111321222</c:v>
                </c:pt>
                <c:pt idx="2137">
                  <c:v>-0.61373138376436465</c:v>
                </c:pt>
                <c:pt idx="2138">
                  <c:v>-0.57432839602683572</c:v>
                </c:pt>
                <c:pt idx="2139">
                  <c:v>-0.53134331867283136</c:v>
                </c:pt>
                <c:pt idx="2140">
                  <c:v>-0.49194033093530248</c:v>
                </c:pt>
                <c:pt idx="2141">
                  <c:v>-0.44776122357871972</c:v>
                </c:pt>
                <c:pt idx="2142">
                  <c:v>-0.40119405621698012</c:v>
                </c:pt>
                <c:pt idx="2143">
                  <c:v>-0.34865673931186025</c:v>
                </c:pt>
                <c:pt idx="2144">
                  <c:v>-0.29492539252153982</c:v>
                </c:pt>
                <c:pt idx="2145">
                  <c:v>-0.24000001576776703</c:v>
                </c:pt>
                <c:pt idx="2146">
                  <c:v>-0.1791044893923619</c:v>
                </c:pt>
                <c:pt idx="2147">
                  <c:v>-0.12417911263858909</c:v>
                </c:pt>
                <c:pt idx="2148">
                  <c:v>-6.5671646111836901E-2</c:v>
                </c:pt>
                <c:pt idx="2149">
                  <c:v>-1.313432922236738E-2</c:v>
                </c:pt>
                <c:pt idx="2150">
                  <c:v>4.776119716868811E-2</c:v>
                </c:pt>
                <c:pt idx="2151">
                  <c:v>0.10985075350754565</c:v>
                </c:pt>
                <c:pt idx="2152">
                  <c:v>0.17432836965593013</c:v>
                </c:pt>
                <c:pt idx="2153">
                  <c:v>0.24358210557987237</c:v>
                </c:pt>
                <c:pt idx="2154">
                  <c:v>0.30089554218229808</c:v>
                </c:pt>
                <c:pt idx="2155">
                  <c:v>0.3582089787847238</c:v>
                </c:pt>
                <c:pt idx="2156">
                  <c:v>0.39880599621182333</c:v>
                </c:pt>
                <c:pt idx="2157">
                  <c:v>0.43462689433287677</c:v>
                </c:pt>
                <c:pt idx="2158">
                  <c:v>0.47880600168945953</c:v>
                </c:pt>
                <c:pt idx="2159">
                  <c:v>0.51820898942698845</c:v>
                </c:pt>
                <c:pt idx="2160">
                  <c:v>0.56000003677841437</c:v>
                </c:pt>
                <c:pt idx="2161">
                  <c:v>0.60179108452110008</c:v>
                </c:pt>
                <c:pt idx="2162">
                  <c:v>0.64955228149415833</c:v>
                </c:pt>
                <c:pt idx="2163">
                  <c:v>0.69492541885331949</c:v>
                </c:pt>
                <c:pt idx="2164">
                  <c:v>0.72716422696663774</c:v>
                </c:pt>
                <c:pt idx="2165">
                  <c:v>0.75820900507737754</c:v>
                </c:pt>
                <c:pt idx="2166">
                  <c:v>0.78686572318296044</c:v>
                </c:pt>
                <c:pt idx="2167">
                  <c:v>0.81791050168496005</c:v>
                </c:pt>
                <c:pt idx="2168">
                  <c:v>0.84059707016891072</c:v>
                </c:pt>
                <c:pt idx="2169">
                  <c:v>0.85373139941475373</c:v>
                </c:pt>
                <c:pt idx="2170">
                  <c:v>0.87283587828222897</c:v>
                </c:pt>
                <c:pt idx="2171">
                  <c:v>0.90029856677649334</c:v>
                </c:pt>
                <c:pt idx="2172">
                  <c:v>0.91343289602233624</c:v>
                </c:pt>
                <c:pt idx="2173">
                  <c:v>0.92417916526302246</c:v>
                </c:pt>
                <c:pt idx="2174">
                  <c:v>0.93492543450370857</c:v>
                </c:pt>
                <c:pt idx="2175">
                  <c:v>0.9408955841253408</c:v>
                </c:pt>
                <c:pt idx="2176">
                  <c:v>0.94925379375212993</c:v>
                </c:pt>
                <c:pt idx="2177">
                  <c:v>0.95044782375470838</c:v>
                </c:pt>
                <c:pt idx="2178">
                  <c:v>0.93970155412276246</c:v>
                </c:pt>
                <c:pt idx="2179">
                  <c:v>0.93134334488723314</c:v>
                </c:pt>
                <c:pt idx="2180">
                  <c:v>0.91582095563623334</c:v>
                </c:pt>
                <c:pt idx="2181">
                  <c:v>0.89313438715228255</c:v>
                </c:pt>
                <c:pt idx="2182">
                  <c:v>0.87522393828738576</c:v>
                </c:pt>
                <c:pt idx="2183">
                  <c:v>0.85611945941991052</c:v>
                </c:pt>
                <c:pt idx="2184">
                  <c:v>0.84179110017148917</c:v>
                </c:pt>
                <c:pt idx="2185">
                  <c:v>0.82149259130143548</c:v>
                </c:pt>
                <c:pt idx="2186">
                  <c:v>0.78925378318811734</c:v>
                </c:pt>
                <c:pt idx="2187">
                  <c:v>0.75343288545832365</c:v>
                </c:pt>
                <c:pt idx="2188">
                  <c:v>0.7235821369589025</c:v>
                </c:pt>
                <c:pt idx="2189">
                  <c:v>0.68895526923168715</c:v>
                </c:pt>
                <c:pt idx="2190">
                  <c:v>0.643582131872526</c:v>
                </c:pt>
                <c:pt idx="2191">
                  <c:v>0.60656720414015397</c:v>
                </c:pt>
                <c:pt idx="2192">
                  <c:v>0.56000003677841437</c:v>
                </c:pt>
                <c:pt idx="2193">
                  <c:v>0.51343286941667476</c:v>
                </c:pt>
                <c:pt idx="2194">
                  <c:v>0.45731346281682744</c:v>
                </c:pt>
                <c:pt idx="2195">
                  <c:v>0.40955226584376925</c:v>
                </c:pt>
                <c:pt idx="2196">
                  <c:v>0.36059703863337672</c:v>
                </c:pt>
                <c:pt idx="2197">
                  <c:v>0.30567166187960393</c:v>
                </c:pt>
                <c:pt idx="2198">
                  <c:v>0.2423880756164199</c:v>
                </c:pt>
                <c:pt idx="2199">
                  <c:v>0.18149254924101482</c:v>
                </c:pt>
                <c:pt idx="2200">
                  <c:v>0.13014926229934734</c:v>
                </c:pt>
                <c:pt idx="2201">
                  <c:v>7.0447765809142721E-2</c:v>
                </c:pt>
                <c:pt idx="2202">
                  <c:v>5.9701496451078648E-3</c:v>
                </c:pt>
                <c:pt idx="2203">
                  <c:v>-6.5671646111836901E-2</c:v>
                </c:pt>
                <c:pt idx="2204">
                  <c:v>-0.12059702286560972</c:v>
                </c:pt>
                <c:pt idx="2205">
                  <c:v>-0.17552239958025656</c:v>
                </c:pt>
                <c:pt idx="2206">
                  <c:v>-0.22447762671239713</c:v>
                </c:pt>
                <c:pt idx="2207">
                  <c:v>-0.27462688372973809</c:v>
                </c:pt>
                <c:pt idx="2208">
                  <c:v>-0.32000002104977332</c:v>
                </c:pt>
                <c:pt idx="2209">
                  <c:v>-0.35582091889694495</c:v>
                </c:pt>
                <c:pt idx="2210">
                  <c:v>-0.39880599621182333</c:v>
                </c:pt>
                <c:pt idx="2211">
                  <c:v>-0.4394030139519306</c:v>
                </c:pt>
                <c:pt idx="2212">
                  <c:v>-0.4871642113162486</c:v>
                </c:pt>
                <c:pt idx="2213">
                  <c:v>-0.52656719866251778</c:v>
                </c:pt>
                <c:pt idx="2214">
                  <c:v>-0.57074630601910048</c:v>
                </c:pt>
                <c:pt idx="2215">
                  <c:v>-0.61970153338599687</c:v>
                </c:pt>
                <c:pt idx="2216">
                  <c:v>-0.67343287998068746</c:v>
                </c:pt>
                <c:pt idx="2217">
                  <c:v>-0.71044780771305949</c:v>
                </c:pt>
                <c:pt idx="2218">
                  <c:v>-0.7522388554557452</c:v>
                </c:pt>
                <c:pt idx="2219">
                  <c:v>-0.79522393280974957</c:v>
                </c:pt>
                <c:pt idx="2220">
                  <c:v>-0.82626871092048937</c:v>
                </c:pt>
                <c:pt idx="2221">
                  <c:v>-0.84298513017406751</c:v>
                </c:pt>
                <c:pt idx="2222">
                  <c:v>-0.87044781827707218</c:v>
                </c:pt>
                <c:pt idx="2223">
                  <c:v>-0.89791050677133644</c:v>
                </c:pt>
                <c:pt idx="2224">
                  <c:v>-0.91820901564139012</c:v>
                </c:pt>
                <c:pt idx="2225">
                  <c:v>-0.94567170413565449</c:v>
                </c:pt>
                <c:pt idx="2226">
                  <c:v>-0.96597021261444838</c:v>
                </c:pt>
                <c:pt idx="2227">
                  <c:v>-0.98985081149223719</c:v>
                </c:pt>
                <c:pt idx="2228">
                  <c:v>-0.98507469148192361</c:v>
                </c:pt>
                <c:pt idx="2229">
                  <c:v>-0.98985081149223719</c:v>
                </c:pt>
                <c:pt idx="2230">
                  <c:v>-0.98507469148192361</c:v>
                </c:pt>
                <c:pt idx="2231">
                  <c:v>-0.98268663186802652</c:v>
                </c:pt>
                <c:pt idx="2232">
                  <c:v>-0.9874627514870804</c:v>
                </c:pt>
                <c:pt idx="2233">
                  <c:v>-0.97910454186029128</c:v>
                </c:pt>
                <c:pt idx="2234">
                  <c:v>-0.96835827261960516</c:v>
                </c:pt>
                <c:pt idx="2235">
                  <c:v>-0.95044782375470838</c:v>
                </c:pt>
                <c:pt idx="2236">
                  <c:v>-0.93611946450628691</c:v>
                </c:pt>
                <c:pt idx="2237">
                  <c:v>-0.9122388660197579</c:v>
                </c:pt>
                <c:pt idx="2238">
                  <c:v>-0.88716423753065032</c:v>
                </c:pt>
                <c:pt idx="2239">
                  <c:v>-0.86805975866317509</c:v>
                </c:pt>
                <c:pt idx="2240">
                  <c:v>-0.84298513017406751</c:v>
                </c:pt>
                <c:pt idx="2241">
                  <c:v>-0.81552244167980326</c:v>
                </c:pt>
                <c:pt idx="2242">
                  <c:v>-0.78447766356906345</c:v>
                </c:pt>
                <c:pt idx="2243">
                  <c:v>-0.74985079545058841</c:v>
                </c:pt>
                <c:pt idx="2244">
                  <c:v>-0.70447765809142726</c:v>
                </c:pt>
                <c:pt idx="2245">
                  <c:v>-0.659104520732266</c:v>
                </c:pt>
                <c:pt idx="2246">
                  <c:v>-0.61134332375920786</c:v>
                </c:pt>
                <c:pt idx="2247">
                  <c:v>-0.55880600677583592</c:v>
                </c:pt>
                <c:pt idx="2248">
                  <c:v>-0.50865674979762088</c:v>
                </c:pt>
                <c:pt idx="2249">
                  <c:v>-0.45611943281424905</c:v>
                </c:pt>
                <c:pt idx="2250">
                  <c:v>-0.39641793659792623</c:v>
                </c:pt>
                <c:pt idx="2251">
                  <c:v>-0.34268658969022797</c:v>
                </c:pt>
                <c:pt idx="2252">
                  <c:v>-0.28895524286078161</c:v>
                </c:pt>
                <c:pt idx="2253">
                  <c:v>-0.23880598584344057</c:v>
                </c:pt>
                <c:pt idx="2254">
                  <c:v>-0.18746269890177308</c:v>
                </c:pt>
                <c:pt idx="2255">
                  <c:v>-0.1313432922236738</c:v>
                </c:pt>
                <c:pt idx="2256">
                  <c:v>-7.2835825696921611E-2</c:v>
                </c:pt>
                <c:pt idx="2257">
                  <c:v>-1.4328359150606432E-2</c:v>
                </c:pt>
                <c:pt idx="2258">
                  <c:v>4.8955227093014565E-2</c:v>
                </c:pt>
                <c:pt idx="2259">
                  <c:v>0.11820896297783083</c:v>
                </c:pt>
                <c:pt idx="2260">
                  <c:v>0.18029851931668836</c:v>
                </c:pt>
                <c:pt idx="2261">
                  <c:v>0.2423880756164199</c:v>
                </c:pt>
                <c:pt idx="2262">
                  <c:v>0.29134330270943448</c:v>
                </c:pt>
                <c:pt idx="2263">
                  <c:v>0.34865673931186025</c:v>
                </c:pt>
                <c:pt idx="2264">
                  <c:v>0.41313435546024468</c:v>
                </c:pt>
                <c:pt idx="2265">
                  <c:v>0.46328361243845972</c:v>
                </c:pt>
                <c:pt idx="2266">
                  <c:v>0.51343286941667476</c:v>
                </c:pt>
                <c:pt idx="2267">
                  <c:v>0.56835824640520349</c:v>
                </c:pt>
                <c:pt idx="2268">
                  <c:v>0.60895526375405096</c:v>
                </c:pt>
                <c:pt idx="2269">
                  <c:v>0.65194034149931512</c:v>
                </c:pt>
                <c:pt idx="2270">
                  <c:v>0.68776123922910881</c:v>
                </c:pt>
                <c:pt idx="2271">
                  <c:v>0.72597019696405929</c:v>
                </c:pt>
                <c:pt idx="2272">
                  <c:v>0.75820900507737754</c:v>
                </c:pt>
                <c:pt idx="2273">
                  <c:v>0.78805975318553889</c:v>
                </c:pt>
                <c:pt idx="2274">
                  <c:v>0.81910453129627869</c:v>
                </c:pt>
                <c:pt idx="2275">
                  <c:v>0.84298513017406751</c:v>
                </c:pt>
                <c:pt idx="2276">
                  <c:v>0.86686572866059664</c:v>
                </c:pt>
                <c:pt idx="2277">
                  <c:v>0.894328417154861</c:v>
                </c:pt>
                <c:pt idx="2278">
                  <c:v>0.91940304564396858</c:v>
                </c:pt>
                <c:pt idx="2279">
                  <c:v>0.93850752451144381</c:v>
                </c:pt>
                <c:pt idx="2280">
                  <c:v>0.95522394337376226</c:v>
                </c:pt>
                <c:pt idx="2281">
                  <c:v>0.95164185375728672</c:v>
                </c:pt>
                <c:pt idx="2282">
                  <c:v>0.95164185375728672</c:v>
                </c:pt>
                <c:pt idx="2283">
                  <c:v>0.96119409299539449</c:v>
                </c:pt>
                <c:pt idx="2284">
                  <c:v>0.95283588336860536</c:v>
                </c:pt>
                <c:pt idx="2285">
                  <c:v>0.95402991337118381</c:v>
                </c:pt>
                <c:pt idx="2286">
                  <c:v>0.95522394337376226</c:v>
                </c:pt>
                <c:pt idx="2287">
                  <c:v>0.95402991337118381</c:v>
                </c:pt>
                <c:pt idx="2288">
                  <c:v>0.95522394337376226</c:v>
                </c:pt>
                <c:pt idx="2289">
                  <c:v>0.94567170413565449</c:v>
                </c:pt>
                <c:pt idx="2290">
                  <c:v>0.93731349450886536</c:v>
                </c:pt>
                <c:pt idx="2291">
                  <c:v>0.91582095563623334</c:v>
                </c:pt>
                <c:pt idx="2292">
                  <c:v>0.90388065639296877</c:v>
                </c:pt>
                <c:pt idx="2293">
                  <c:v>0.88238811752033675</c:v>
                </c:pt>
                <c:pt idx="2294">
                  <c:v>0.85611945941991052</c:v>
                </c:pt>
                <c:pt idx="2295">
                  <c:v>0.83940304016633238</c:v>
                </c:pt>
                <c:pt idx="2296">
                  <c:v>0.80597020205043568</c:v>
                </c:pt>
                <c:pt idx="2297">
                  <c:v>0.77134333432322044</c:v>
                </c:pt>
                <c:pt idx="2298">
                  <c:v>0.73194034658569151</c:v>
                </c:pt>
                <c:pt idx="2299">
                  <c:v>0.69134332884558425</c:v>
                </c:pt>
                <c:pt idx="2300">
                  <c:v>0.63522392224573698</c:v>
                </c:pt>
                <c:pt idx="2301">
                  <c:v>0.58985078488657572</c:v>
                </c:pt>
                <c:pt idx="2302">
                  <c:v>0.53373137828672845</c:v>
                </c:pt>
                <c:pt idx="2303">
                  <c:v>0.47402988207040564</c:v>
                </c:pt>
                <c:pt idx="2304">
                  <c:v>0.4226865950896122</c:v>
                </c:pt>
                <c:pt idx="2305">
                  <c:v>0.3737313678400937</c:v>
                </c:pt>
                <c:pt idx="2306">
                  <c:v>0.32119405097409981</c:v>
                </c:pt>
                <c:pt idx="2307">
                  <c:v>0.26985076399330632</c:v>
                </c:pt>
                <c:pt idx="2308">
                  <c:v>0.22089553690029176</c:v>
                </c:pt>
                <c:pt idx="2309">
                  <c:v>0.16477613022219251</c:v>
                </c:pt>
                <c:pt idx="2310">
                  <c:v>0.11104478343187209</c:v>
                </c:pt>
                <c:pt idx="2311">
                  <c:v>5.014925701734102E-2</c:v>
                </c:pt>
                <c:pt idx="2312">
                  <c:v>-1.1940299290215729E-3</c:v>
                </c:pt>
                <c:pt idx="2313">
                  <c:v>-5.8507466526752185E-2</c:v>
                </c:pt>
                <c:pt idx="2314">
                  <c:v>-0.10268657392246093</c:v>
                </c:pt>
                <c:pt idx="2315">
                  <c:v>-0.15283583093980196</c:v>
                </c:pt>
                <c:pt idx="2316">
                  <c:v>-0.20895523761790122</c:v>
                </c:pt>
                <c:pt idx="2317">
                  <c:v>-0.2674627041446534</c:v>
                </c:pt>
                <c:pt idx="2318">
                  <c:v>-0.32238808089842624</c:v>
                </c:pt>
                <c:pt idx="2319">
                  <c:v>-0.37611942768874662</c:v>
                </c:pt>
                <c:pt idx="2320">
                  <c:v>-0.42388062470093085</c:v>
                </c:pt>
                <c:pt idx="2321">
                  <c:v>-0.47164182206524885</c:v>
                </c:pt>
                <c:pt idx="2322">
                  <c:v>-0.52537316905119913</c:v>
                </c:pt>
                <c:pt idx="2323">
                  <c:v>-0.56358212678614961</c:v>
                </c:pt>
                <c:pt idx="2324">
                  <c:v>-0.61134332375920786</c:v>
                </c:pt>
                <c:pt idx="2325">
                  <c:v>-0.64955228149415833</c:v>
                </c:pt>
                <c:pt idx="2326">
                  <c:v>-0.69850750846979492</c:v>
                </c:pt>
                <c:pt idx="2327">
                  <c:v>-0.73432840659084841</c:v>
                </c:pt>
                <c:pt idx="2328">
                  <c:v>-0.76417915469900977</c:v>
                </c:pt>
                <c:pt idx="2329">
                  <c:v>-0.80597020205043568</c:v>
                </c:pt>
                <c:pt idx="2330">
                  <c:v>-0.83701498055243528</c:v>
                </c:pt>
                <c:pt idx="2331">
                  <c:v>-0.86089557903896441</c:v>
                </c:pt>
                <c:pt idx="2332">
                  <c:v>-0.88000005790643965</c:v>
                </c:pt>
                <c:pt idx="2333">
                  <c:v>-0.90268662639039032</c:v>
                </c:pt>
                <c:pt idx="2334">
                  <c:v>-0.91462692563365489</c:v>
                </c:pt>
                <c:pt idx="2335">
                  <c:v>-0.91701498563881167</c:v>
                </c:pt>
                <c:pt idx="2336">
                  <c:v>-0.91343289602233624</c:v>
                </c:pt>
                <c:pt idx="2337">
                  <c:v>-0.91343289602233624</c:v>
                </c:pt>
                <c:pt idx="2338">
                  <c:v>-0.92059707525528722</c:v>
                </c:pt>
                <c:pt idx="2339">
                  <c:v>-0.9277612548794979</c:v>
                </c:pt>
                <c:pt idx="2340">
                  <c:v>-0.92417916526302246</c:v>
                </c:pt>
                <c:pt idx="2341">
                  <c:v>-0.91462692563365489</c:v>
                </c:pt>
                <c:pt idx="2342">
                  <c:v>-0.90865677601202266</c:v>
                </c:pt>
                <c:pt idx="2343">
                  <c:v>-0.89791050677133644</c:v>
                </c:pt>
                <c:pt idx="2344">
                  <c:v>-0.87044781827707218</c:v>
                </c:pt>
                <c:pt idx="2345">
                  <c:v>-0.84298513017406751</c:v>
                </c:pt>
                <c:pt idx="2346">
                  <c:v>-0.83820901016375393</c:v>
                </c:pt>
                <c:pt idx="2347">
                  <c:v>-0.82268662130401393</c:v>
                </c:pt>
                <c:pt idx="2348">
                  <c:v>-0.80000005242880345</c:v>
                </c:pt>
                <c:pt idx="2349">
                  <c:v>-0.76656721470416656</c:v>
                </c:pt>
                <c:pt idx="2350">
                  <c:v>-0.72955228658053473</c:v>
                </c:pt>
                <c:pt idx="2351">
                  <c:v>-0.68656720922653036</c:v>
                </c:pt>
                <c:pt idx="2352">
                  <c:v>-0.64716422148900143</c:v>
                </c:pt>
                <c:pt idx="2353">
                  <c:v>-0.61611944337826163</c:v>
                </c:pt>
                <c:pt idx="2354">
                  <c:v>-0.57552242602941417</c:v>
                </c:pt>
                <c:pt idx="2355">
                  <c:v>-0.53731346829446369</c:v>
                </c:pt>
                <c:pt idx="2356">
                  <c:v>-0.49432839054919953</c:v>
                </c:pt>
                <c:pt idx="2357">
                  <c:v>-0.44776122357871972</c:v>
                </c:pt>
                <c:pt idx="2358">
                  <c:v>-0.38925375693458958</c:v>
                </c:pt>
                <c:pt idx="2359">
                  <c:v>-0.33432838018081679</c:v>
                </c:pt>
                <c:pt idx="2360">
                  <c:v>-0.27223882384195924</c:v>
                </c:pt>
                <c:pt idx="2361">
                  <c:v>-0.21134329746655414</c:v>
                </c:pt>
                <c:pt idx="2362">
                  <c:v>-0.14805971124249614</c:v>
                </c:pt>
                <c:pt idx="2363">
                  <c:v>-8.0000005242880354E-2</c:v>
                </c:pt>
                <c:pt idx="2364">
                  <c:v>-2.5074628512583109E-2</c:v>
                </c:pt>
                <c:pt idx="2365">
                  <c:v>3.3432838018081674E-2</c:v>
                </c:pt>
                <c:pt idx="2366">
                  <c:v>9.0746274640070401E-2</c:v>
                </c:pt>
                <c:pt idx="2367">
                  <c:v>0.14447762143039081</c:v>
                </c:pt>
                <c:pt idx="2368">
                  <c:v>0.19820896825983714</c:v>
                </c:pt>
                <c:pt idx="2369">
                  <c:v>0.26149255448389513</c:v>
                </c:pt>
                <c:pt idx="2370">
                  <c:v>0.33432838018081679</c:v>
                </c:pt>
                <c:pt idx="2371">
                  <c:v>0.40119405621698012</c:v>
                </c:pt>
                <c:pt idx="2372">
                  <c:v>0.45253734319777356</c:v>
                </c:pt>
                <c:pt idx="2373">
                  <c:v>0.50388063017856699</c:v>
                </c:pt>
                <c:pt idx="2374">
                  <c:v>0.55283585715420369</c:v>
                </c:pt>
                <c:pt idx="2375">
                  <c:v>0.59462690489688941</c:v>
                </c:pt>
                <c:pt idx="2376">
                  <c:v>0.63402989224315853</c:v>
                </c:pt>
                <c:pt idx="2377">
                  <c:v>0.66507467074515814</c:v>
                </c:pt>
                <c:pt idx="2378">
                  <c:v>0.69611944885589794</c:v>
                </c:pt>
                <c:pt idx="2379">
                  <c:v>0.73791049620732385</c:v>
                </c:pt>
                <c:pt idx="2380">
                  <c:v>0.77014930432064199</c:v>
                </c:pt>
                <c:pt idx="2381">
                  <c:v>0.79761199281490636</c:v>
                </c:pt>
                <c:pt idx="2382">
                  <c:v>0.82507468091791092</c:v>
                </c:pt>
                <c:pt idx="2383">
                  <c:v>0.85970154903638596</c:v>
                </c:pt>
                <c:pt idx="2384">
                  <c:v>0.88597020752807187</c:v>
                </c:pt>
                <c:pt idx="2385">
                  <c:v>0.91582095563623334</c:v>
                </c:pt>
                <c:pt idx="2386">
                  <c:v>0.93492543450370857</c:v>
                </c:pt>
                <c:pt idx="2387">
                  <c:v>0.94567170413565449</c:v>
                </c:pt>
                <c:pt idx="2388">
                  <c:v>0.95283588336860536</c:v>
                </c:pt>
                <c:pt idx="2389">
                  <c:v>0.94925379375212993</c:v>
                </c:pt>
                <c:pt idx="2390">
                  <c:v>0.95283588336860536</c:v>
                </c:pt>
                <c:pt idx="2391">
                  <c:v>0.94208961412791925</c:v>
                </c:pt>
                <c:pt idx="2392">
                  <c:v>0.94208961412791925</c:v>
                </c:pt>
                <c:pt idx="2393">
                  <c:v>0.93134334488723314</c:v>
                </c:pt>
                <c:pt idx="2394">
                  <c:v>0.92656722487691945</c:v>
                </c:pt>
                <c:pt idx="2395">
                  <c:v>0.92895528488207624</c:v>
                </c:pt>
                <c:pt idx="2396">
                  <c:v>0.92059707525528722</c:v>
                </c:pt>
                <c:pt idx="2397">
                  <c:v>0.91104483601717945</c:v>
                </c:pt>
                <c:pt idx="2398">
                  <c:v>0.90029856677649334</c:v>
                </c:pt>
                <c:pt idx="2399">
                  <c:v>0.88358214752291508</c:v>
                </c:pt>
                <c:pt idx="2400">
                  <c:v>0.85731348903122917</c:v>
                </c:pt>
                <c:pt idx="2401">
                  <c:v>0.82388065130659227</c:v>
                </c:pt>
                <c:pt idx="2402">
                  <c:v>0.77970154395000957</c:v>
                </c:pt>
                <c:pt idx="2403">
                  <c:v>0.7367164662047454</c:v>
                </c:pt>
                <c:pt idx="2404">
                  <c:v>0.70447765809142726</c:v>
                </c:pt>
                <c:pt idx="2405">
                  <c:v>0.6746269099832658</c:v>
                </c:pt>
                <c:pt idx="2406">
                  <c:v>0.63880601225347211</c:v>
                </c:pt>
                <c:pt idx="2407">
                  <c:v>0.59462690489688941</c:v>
                </c:pt>
                <c:pt idx="2408">
                  <c:v>0.56000003677841437</c:v>
                </c:pt>
                <c:pt idx="2409">
                  <c:v>0.52179107904346389</c:v>
                </c:pt>
                <c:pt idx="2410">
                  <c:v>0.47761197168688113</c:v>
                </c:pt>
                <c:pt idx="2411">
                  <c:v>0.43462689433287677</c:v>
                </c:pt>
                <c:pt idx="2412">
                  <c:v>0.38447763719815781</c:v>
                </c:pt>
                <c:pt idx="2413">
                  <c:v>0.33552241010514322</c:v>
                </c:pt>
                <c:pt idx="2414">
                  <c:v>0.28656718301212869</c:v>
                </c:pt>
                <c:pt idx="2415">
                  <c:v>0.23164180625835584</c:v>
                </c:pt>
                <c:pt idx="2416">
                  <c:v>0.17432836965593013</c:v>
                </c:pt>
                <c:pt idx="2417">
                  <c:v>0.11104478343187209</c:v>
                </c:pt>
                <c:pt idx="2418">
                  <c:v>5.253731690511991E-2</c:v>
                </c:pt>
                <c:pt idx="2419">
                  <c:v>-5.9701496451078648E-3</c:v>
                </c:pt>
                <c:pt idx="2420">
                  <c:v>-6.4477616187510453E-2</c:v>
                </c:pt>
                <c:pt idx="2421">
                  <c:v>-0.12537314256291554</c:v>
                </c:pt>
                <c:pt idx="2422">
                  <c:v>-0.17791045946803546</c:v>
                </c:pt>
                <c:pt idx="2423">
                  <c:v>-0.23522389607046121</c:v>
                </c:pt>
                <c:pt idx="2424">
                  <c:v>-0.28179106331482284</c:v>
                </c:pt>
                <c:pt idx="2425">
                  <c:v>-0.32358211082275273</c:v>
                </c:pt>
                <c:pt idx="2426">
                  <c:v>-0.38089554742517845</c:v>
                </c:pt>
                <c:pt idx="2427">
                  <c:v>-0.41910450508187697</c:v>
                </c:pt>
                <c:pt idx="2428">
                  <c:v>-0.47164182206524885</c:v>
                </c:pt>
                <c:pt idx="2429">
                  <c:v>-0.51701495942441</c:v>
                </c:pt>
                <c:pt idx="2430">
                  <c:v>-0.57074630601910048</c:v>
                </c:pt>
                <c:pt idx="2431">
                  <c:v>-0.61014929375662941</c:v>
                </c:pt>
                <c:pt idx="2432">
                  <c:v>-0.64597019187768279</c:v>
                </c:pt>
                <c:pt idx="2433">
                  <c:v>-0.69611944885589794</c:v>
                </c:pt>
                <c:pt idx="2434">
                  <c:v>-0.72716422696663774</c:v>
                </c:pt>
                <c:pt idx="2435">
                  <c:v>-0.75343288545832365</c:v>
                </c:pt>
                <c:pt idx="2436">
                  <c:v>-0.78567169357164179</c:v>
                </c:pt>
                <c:pt idx="2437">
                  <c:v>-0.81074632206074937</c:v>
                </c:pt>
                <c:pt idx="2438">
                  <c:v>-0.83343289054470004</c:v>
                </c:pt>
                <c:pt idx="2439">
                  <c:v>-0.85014930940701849</c:v>
                </c:pt>
                <c:pt idx="2440">
                  <c:v>-0.86925378866575354</c:v>
                </c:pt>
                <c:pt idx="2441">
                  <c:v>-0.88238811752033675</c:v>
                </c:pt>
                <c:pt idx="2442">
                  <c:v>-0.89552244676617965</c:v>
                </c:pt>
                <c:pt idx="2443">
                  <c:v>-0.90388065639296877</c:v>
                </c:pt>
                <c:pt idx="2444">
                  <c:v>-0.91462692563365489</c:v>
                </c:pt>
                <c:pt idx="2445">
                  <c:v>-0.92059707525528722</c:v>
                </c:pt>
                <c:pt idx="2446">
                  <c:v>-0.92417916526302246</c:v>
                </c:pt>
                <c:pt idx="2447">
                  <c:v>-0.91701498563881167</c:v>
                </c:pt>
                <c:pt idx="2448">
                  <c:v>-0.91940304564396858</c:v>
                </c:pt>
                <c:pt idx="2449">
                  <c:v>-0.91940304564396858</c:v>
                </c:pt>
                <c:pt idx="2450">
                  <c:v>-0.909850806014601</c:v>
                </c:pt>
                <c:pt idx="2451">
                  <c:v>-0.894328417154861</c:v>
                </c:pt>
                <c:pt idx="2452">
                  <c:v>-0.86925378866575354</c:v>
                </c:pt>
                <c:pt idx="2453">
                  <c:v>-0.8477612497931214</c:v>
                </c:pt>
                <c:pt idx="2454">
                  <c:v>-0.8167164716823816</c:v>
                </c:pt>
                <c:pt idx="2455">
                  <c:v>-0.79641796281232802</c:v>
                </c:pt>
                <c:pt idx="2456">
                  <c:v>-0.76537318470158822</c:v>
                </c:pt>
                <c:pt idx="2457">
                  <c:v>-0.74865676544800996</c:v>
                </c:pt>
                <c:pt idx="2458">
                  <c:v>-0.7211940773450054</c:v>
                </c:pt>
                <c:pt idx="2459">
                  <c:v>-0.69134332884558425</c:v>
                </c:pt>
                <c:pt idx="2460">
                  <c:v>-0.65194034149931512</c:v>
                </c:pt>
                <c:pt idx="2461">
                  <c:v>-0.60656720414015397</c:v>
                </c:pt>
                <c:pt idx="2462">
                  <c:v>-0.55880600677583592</c:v>
                </c:pt>
                <c:pt idx="2463">
                  <c:v>-0.5014925701734102</c:v>
                </c:pt>
                <c:pt idx="2464">
                  <c:v>-0.45253734319777356</c:v>
                </c:pt>
                <c:pt idx="2465">
                  <c:v>-0.39402987659276945</c:v>
                </c:pt>
                <c:pt idx="2466">
                  <c:v>-0.33432838018081679</c:v>
                </c:pt>
                <c:pt idx="2467">
                  <c:v>-0.2782089735027175</c:v>
                </c:pt>
                <c:pt idx="2468">
                  <c:v>-0.22567165663672359</c:v>
                </c:pt>
                <c:pt idx="2469">
                  <c:v>-0.1719403098072772</c:v>
                </c:pt>
                <c:pt idx="2470">
                  <c:v>-0.11820896297783083</c:v>
                </c:pt>
                <c:pt idx="2471">
                  <c:v>-6.4477616187510453E-2</c:v>
                </c:pt>
                <c:pt idx="2472">
                  <c:v>-1.0746269361976675E-2</c:v>
                </c:pt>
                <c:pt idx="2473">
                  <c:v>4.0597017583603394E-2</c:v>
                </c:pt>
                <c:pt idx="2474">
                  <c:v>8.477612497931214E-2</c:v>
                </c:pt>
                <c:pt idx="2475">
                  <c:v>0.14328359150606435</c:v>
                </c:pt>
                <c:pt idx="2476">
                  <c:v>0.20298508795714298</c:v>
                </c:pt>
                <c:pt idx="2477">
                  <c:v>0.25074628512583108</c:v>
                </c:pt>
                <c:pt idx="2478">
                  <c:v>0.31522390131334155</c:v>
                </c:pt>
                <c:pt idx="2479">
                  <c:v>0.37970151750085196</c:v>
                </c:pt>
                <c:pt idx="2480">
                  <c:v>0.42985077432256313</c:v>
                </c:pt>
                <c:pt idx="2481">
                  <c:v>0.46805973205751361</c:v>
                </c:pt>
                <c:pt idx="2482">
                  <c:v>0.51701495942441</c:v>
                </c:pt>
                <c:pt idx="2483">
                  <c:v>0.55402988715678203</c:v>
                </c:pt>
                <c:pt idx="2484">
                  <c:v>0.58507466526752183</c:v>
                </c:pt>
                <c:pt idx="2485">
                  <c:v>0.6280597426215262</c:v>
                </c:pt>
                <c:pt idx="2486">
                  <c:v>0.66746273035905512</c:v>
                </c:pt>
                <c:pt idx="2487">
                  <c:v>0.69731347846721659</c:v>
                </c:pt>
                <c:pt idx="2488">
                  <c:v>0.72477616696148084</c:v>
                </c:pt>
                <c:pt idx="2489">
                  <c:v>0.75701497507479909</c:v>
                </c:pt>
                <c:pt idx="2490">
                  <c:v>0.77492542393969588</c:v>
                </c:pt>
                <c:pt idx="2491">
                  <c:v>0.79164184319327413</c:v>
                </c:pt>
                <c:pt idx="2492">
                  <c:v>0.81432841167722481</c:v>
                </c:pt>
                <c:pt idx="2493">
                  <c:v>0.83462692054727849</c:v>
                </c:pt>
                <c:pt idx="2494">
                  <c:v>0.85373139941475373</c:v>
                </c:pt>
                <c:pt idx="2495">
                  <c:v>0.87044781827707218</c:v>
                </c:pt>
                <c:pt idx="2496">
                  <c:v>0.87761199790128286</c:v>
                </c:pt>
                <c:pt idx="2497">
                  <c:v>0.88477617752549353</c:v>
                </c:pt>
                <c:pt idx="2498">
                  <c:v>0.88716423753065032</c:v>
                </c:pt>
                <c:pt idx="2499">
                  <c:v>0.89313438715228255</c:v>
                </c:pt>
                <c:pt idx="2500">
                  <c:v>0.88955229714454742</c:v>
                </c:pt>
                <c:pt idx="2501">
                  <c:v>0.88716423753065032</c:v>
                </c:pt>
                <c:pt idx="2502">
                  <c:v>0.89791050677133644</c:v>
                </c:pt>
                <c:pt idx="2503">
                  <c:v>0.89194035714970421</c:v>
                </c:pt>
                <c:pt idx="2504">
                  <c:v>0.88597020752807187</c:v>
                </c:pt>
                <c:pt idx="2505">
                  <c:v>0.88358214752291508</c:v>
                </c:pt>
                <c:pt idx="2506">
                  <c:v>0.8656716986580183</c:v>
                </c:pt>
                <c:pt idx="2507">
                  <c:v>0.84298513017406751</c:v>
                </c:pt>
                <c:pt idx="2508">
                  <c:v>0.82149259130143548</c:v>
                </c:pt>
                <c:pt idx="2509">
                  <c:v>0.78089557356132822</c:v>
                </c:pt>
                <c:pt idx="2510">
                  <c:v>0.75343288545832365</c:v>
                </c:pt>
                <c:pt idx="2511">
                  <c:v>0.73074631658311318</c:v>
                </c:pt>
                <c:pt idx="2512">
                  <c:v>0.70089556847495171</c:v>
                </c:pt>
                <c:pt idx="2513">
                  <c:v>0.66388064074257969</c:v>
                </c:pt>
                <c:pt idx="2514">
                  <c:v>0.62925377262410465</c:v>
                </c:pt>
                <c:pt idx="2515">
                  <c:v>0.59104481488915417</c:v>
                </c:pt>
                <c:pt idx="2516">
                  <c:v>0.54328361791609592</c:v>
                </c:pt>
                <c:pt idx="2517">
                  <c:v>0.49671645055435637</c:v>
                </c:pt>
                <c:pt idx="2518">
                  <c:v>0.44895525358129812</c:v>
                </c:pt>
                <c:pt idx="2519">
                  <c:v>0.38925375693458958</c:v>
                </c:pt>
                <c:pt idx="2520">
                  <c:v>0.33194032033216386</c:v>
                </c:pt>
                <c:pt idx="2521">
                  <c:v>0.27223882384195924</c:v>
                </c:pt>
                <c:pt idx="2522">
                  <c:v>0.20895523761790122</c:v>
                </c:pt>
                <c:pt idx="2523">
                  <c:v>0.15044777109114904</c:v>
                </c:pt>
                <c:pt idx="2524">
                  <c:v>0.10268657392246093</c:v>
                </c:pt>
                <c:pt idx="2525">
                  <c:v>5.1343286941667482E-2</c:v>
                </c:pt>
                <c:pt idx="2526">
                  <c:v>1.0746269361976675E-2</c:v>
                </c:pt>
                <c:pt idx="2527">
                  <c:v>-2.8656718301212865E-2</c:v>
                </c:pt>
                <c:pt idx="2528">
                  <c:v>-7.522388554557452E-2</c:v>
                </c:pt>
                <c:pt idx="2529">
                  <c:v>-0.13014926229934734</c:v>
                </c:pt>
                <c:pt idx="2530">
                  <c:v>-0.18746269890177308</c:v>
                </c:pt>
                <c:pt idx="2531">
                  <c:v>-0.23761195591911408</c:v>
                </c:pt>
                <c:pt idx="2532">
                  <c:v>-0.30567166187960393</c:v>
                </c:pt>
                <c:pt idx="2533">
                  <c:v>-0.37492539776442019</c:v>
                </c:pt>
                <c:pt idx="2534">
                  <c:v>-0.43462689433287677</c:v>
                </c:pt>
                <c:pt idx="2535">
                  <c:v>-0.4859701813136702</c:v>
                </c:pt>
                <c:pt idx="2536">
                  <c:v>-0.53253734828415</c:v>
                </c:pt>
                <c:pt idx="2537">
                  <c:v>-0.57432839602683572</c:v>
                </c:pt>
                <c:pt idx="2538">
                  <c:v>-0.60776123414273231</c:v>
                </c:pt>
                <c:pt idx="2539">
                  <c:v>-0.63880601225347211</c:v>
                </c:pt>
                <c:pt idx="2540">
                  <c:v>-0.67940302960231969</c:v>
                </c:pt>
                <c:pt idx="2541">
                  <c:v>-0.72238810734758385</c:v>
                </c:pt>
                <c:pt idx="2542">
                  <c:v>-0.7677612443154852</c:v>
                </c:pt>
                <c:pt idx="2543">
                  <c:v>-0.81432841167722481</c:v>
                </c:pt>
                <c:pt idx="2544">
                  <c:v>-0.8477612497931214</c:v>
                </c:pt>
                <c:pt idx="2545">
                  <c:v>-0.87402990828480731</c:v>
                </c:pt>
                <c:pt idx="2546">
                  <c:v>-0.894328417154861</c:v>
                </c:pt>
                <c:pt idx="2547">
                  <c:v>-0.909850806014601</c:v>
                </c:pt>
                <c:pt idx="2548">
                  <c:v>-0.92298513526044401</c:v>
                </c:pt>
                <c:pt idx="2549">
                  <c:v>-0.94208961412791925</c:v>
                </c:pt>
                <c:pt idx="2550">
                  <c:v>-0.95522394337376226</c:v>
                </c:pt>
                <c:pt idx="2551">
                  <c:v>-0.9588060329902377</c:v>
                </c:pt>
                <c:pt idx="2552">
                  <c:v>-0.96238812299797294</c:v>
                </c:pt>
                <c:pt idx="2553">
                  <c:v>-0.95402991337118381</c:v>
                </c:pt>
                <c:pt idx="2554">
                  <c:v>-0.96119409299539449</c:v>
                </c:pt>
                <c:pt idx="2555">
                  <c:v>-0.95522394337376226</c:v>
                </c:pt>
                <c:pt idx="2556">
                  <c:v>-0.95283588336860536</c:v>
                </c:pt>
                <c:pt idx="2557">
                  <c:v>-0.94805976374955148</c:v>
                </c:pt>
                <c:pt idx="2558">
                  <c:v>-0.93850752451144381</c:v>
                </c:pt>
                <c:pt idx="2559">
                  <c:v>-0.92417916526302246</c:v>
                </c:pt>
                <c:pt idx="2560">
                  <c:v>-0.90268662639039032</c:v>
                </c:pt>
                <c:pt idx="2561">
                  <c:v>-0.87522393828738576</c:v>
                </c:pt>
                <c:pt idx="2562">
                  <c:v>-0.85373139941475373</c:v>
                </c:pt>
                <c:pt idx="2563">
                  <c:v>-0.82626871092048937</c:v>
                </c:pt>
                <c:pt idx="2564">
                  <c:v>-0.79402990280717112</c:v>
                </c:pt>
                <c:pt idx="2565">
                  <c:v>-0.75940303507995588</c:v>
                </c:pt>
                <c:pt idx="2566">
                  <c:v>-0.71761198733727016</c:v>
                </c:pt>
                <c:pt idx="2567">
                  <c:v>-0.67104482036679036</c:v>
                </c:pt>
                <c:pt idx="2568">
                  <c:v>-0.62447765300505076</c:v>
                </c:pt>
                <c:pt idx="2569">
                  <c:v>-0.59343287489431096</c:v>
                </c:pt>
                <c:pt idx="2570">
                  <c:v>-0.55761197677325758</c:v>
                </c:pt>
                <c:pt idx="2571">
                  <c:v>-0.50626868979246409</c:v>
                </c:pt>
                <c:pt idx="2572">
                  <c:v>-0.45134331319519516</c:v>
                </c:pt>
                <c:pt idx="2573">
                  <c:v>-0.39641793659792623</c:v>
                </c:pt>
                <c:pt idx="2574">
                  <c:v>-0.32955226044438501</c:v>
                </c:pt>
                <c:pt idx="2575">
                  <c:v>-0.2674627041446534</c:v>
                </c:pt>
                <c:pt idx="2576">
                  <c:v>-0.22328359674894466</c:v>
                </c:pt>
                <c:pt idx="2577">
                  <c:v>-0.1791044893923619</c:v>
                </c:pt>
                <c:pt idx="2578">
                  <c:v>-0.11820896297783083</c:v>
                </c:pt>
                <c:pt idx="2579">
                  <c:v>-8.238806513065923E-2</c:v>
                </c:pt>
                <c:pt idx="2580">
                  <c:v>-3.3432838018081674E-2</c:v>
                </c:pt>
                <c:pt idx="2581">
                  <c:v>2.626865844473476E-2</c:v>
                </c:pt>
                <c:pt idx="2582">
                  <c:v>9.0746274640070401E-2</c:v>
                </c:pt>
                <c:pt idx="2583">
                  <c:v>0.14805971124249614</c:v>
                </c:pt>
                <c:pt idx="2584">
                  <c:v>0.20537314784492186</c:v>
                </c:pt>
                <c:pt idx="2585">
                  <c:v>0.2674627041446534</c:v>
                </c:pt>
                <c:pt idx="2586">
                  <c:v>0.32358211082275273</c:v>
                </c:pt>
                <c:pt idx="2587">
                  <c:v>0.37731345765219904</c:v>
                </c:pt>
                <c:pt idx="2588">
                  <c:v>0.41313435546024468</c:v>
                </c:pt>
                <c:pt idx="2589">
                  <c:v>0.45850749281940584</c:v>
                </c:pt>
                <c:pt idx="2590">
                  <c:v>0.50507466018114544</c:v>
                </c:pt>
                <c:pt idx="2591">
                  <c:v>0.55044779754030659</c:v>
                </c:pt>
                <c:pt idx="2592">
                  <c:v>0.59343287489431096</c:v>
                </c:pt>
                <c:pt idx="2593">
                  <c:v>0.63522392224573698</c:v>
                </c:pt>
                <c:pt idx="2594">
                  <c:v>0.67104482036679036</c:v>
                </c:pt>
                <c:pt idx="2595">
                  <c:v>0.70925377810174084</c:v>
                </c:pt>
                <c:pt idx="2596">
                  <c:v>0.75343288545832365</c:v>
                </c:pt>
                <c:pt idx="2597">
                  <c:v>0.78805975318553889</c:v>
                </c:pt>
                <c:pt idx="2598">
                  <c:v>0.83104483093080295</c:v>
                </c:pt>
                <c:pt idx="2599">
                  <c:v>0.87164184827965052</c:v>
                </c:pt>
                <c:pt idx="2600">
                  <c:v>0.90507468639554711</c:v>
                </c:pt>
                <c:pt idx="2601">
                  <c:v>0.92895528488207624</c:v>
                </c:pt>
                <c:pt idx="2602">
                  <c:v>0.95761200337891905</c:v>
                </c:pt>
                <c:pt idx="2603">
                  <c:v>0.9719403622360806</c:v>
                </c:pt>
                <c:pt idx="2604">
                  <c:v>0.96955230262218361</c:v>
                </c:pt>
                <c:pt idx="2605">
                  <c:v>0.96716424261702671</c:v>
                </c:pt>
                <c:pt idx="2606">
                  <c:v>0.95164185375728672</c:v>
                </c:pt>
                <c:pt idx="2607">
                  <c:v>0.94686573374697314</c:v>
                </c:pt>
                <c:pt idx="2608">
                  <c:v>0.9432836441304977</c:v>
                </c:pt>
                <c:pt idx="2609">
                  <c:v>0.94686573374697314</c:v>
                </c:pt>
                <c:pt idx="2610">
                  <c:v>0.95402991337118381</c:v>
                </c:pt>
                <c:pt idx="2611">
                  <c:v>0.96000006299281604</c:v>
                </c:pt>
                <c:pt idx="2612">
                  <c:v>0.96597021261444838</c:v>
                </c:pt>
                <c:pt idx="2613">
                  <c:v>0.96358215300055128</c:v>
                </c:pt>
                <c:pt idx="2614">
                  <c:v>0.94567170413565449</c:v>
                </c:pt>
                <c:pt idx="2615">
                  <c:v>0.909850806014601</c:v>
                </c:pt>
                <c:pt idx="2616">
                  <c:v>0.87283587828222897</c:v>
                </c:pt>
                <c:pt idx="2617">
                  <c:v>0.84417915978538616</c:v>
                </c:pt>
                <c:pt idx="2618">
                  <c:v>0.81074632206074937</c:v>
                </c:pt>
                <c:pt idx="2619">
                  <c:v>0.76895527431806365</c:v>
                </c:pt>
                <c:pt idx="2620">
                  <c:v>0.74268661582637774</c:v>
                </c:pt>
                <c:pt idx="2621">
                  <c:v>0.71402989772079473</c:v>
                </c:pt>
                <c:pt idx="2622">
                  <c:v>0.67940302960231969</c:v>
                </c:pt>
                <c:pt idx="2623">
                  <c:v>0.63880601225347211</c:v>
                </c:pt>
                <c:pt idx="2624">
                  <c:v>0.60179108452110008</c:v>
                </c:pt>
                <c:pt idx="2625">
                  <c:v>0.56597018640004659</c:v>
                </c:pt>
                <c:pt idx="2626">
                  <c:v>0.51223883980535612</c:v>
                </c:pt>
                <c:pt idx="2627">
                  <c:v>0.45134331319519516</c:v>
                </c:pt>
                <c:pt idx="2628">
                  <c:v>0.39402987659276945</c:v>
                </c:pt>
                <c:pt idx="2629">
                  <c:v>0.34626867946320733</c:v>
                </c:pt>
                <c:pt idx="2630">
                  <c:v>0.29492539252153982</c:v>
                </c:pt>
                <c:pt idx="2631">
                  <c:v>0.23283583618268228</c:v>
                </c:pt>
                <c:pt idx="2632">
                  <c:v>0.18268657916534128</c:v>
                </c:pt>
                <c:pt idx="2633">
                  <c:v>0.13731344184530608</c:v>
                </c:pt>
                <c:pt idx="2634">
                  <c:v>9.1940304564396849E-2</c:v>
                </c:pt>
                <c:pt idx="2635">
                  <c:v>3.3432838018081674E-2</c:v>
                </c:pt>
                <c:pt idx="2636">
                  <c:v>-1.0746269361976675E-2</c:v>
                </c:pt>
                <c:pt idx="2637">
                  <c:v>-5.1343286941667482E-2</c:v>
                </c:pt>
                <c:pt idx="2638">
                  <c:v>-0.10029851403468204</c:v>
                </c:pt>
                <c:pt idx="2639">
                  <c:v>-0.15641792071278129</c:v>
                </c:pt>
                <c:pt idx="2640">
                  <c:v>-0.20537314784492186</c:v>
                </c:pt>
                <c:pt idx="2641">
                  <c:v>-0.25791046471091578</c:v>
                </c:pt>
                <c:pt idx="2642">
                  <c:v>-0.31880599108632091</c:v>
                </c:pt>
                <c:pt idx="2643">
                  <c:v>-0.37014927806711434</c:v>
                </c:pt>
                <c:pt idx="2644">
                  <c:v>-0.42985077432256313</c:v>
                </c:pt>
                <c:pt idx="2645">
                  <c:v>-0.47641794168430268</c:v>
                </c:pt>
                <c:pt idx="2646">
                  <c:v>-0.51343286941667476</c:v>
                </c:pt>
                <c:pt idx="2647">
                  <c:v>-0.5480597375351498</c:v>
                </c:pt>
                <c:pt idx="2648">
                  <c:v>-0.58388063526494349</c:v>
                </c:pt>
                <c:pt idx="2649">
                  <c:v>-0.62208959299989397</c:v>
                </c:pt>
                <c:pt idx="2650">
                  <c:v>-0.659104520732266</c:v>
                </c:pt>
                <c:pt idx="2651">
                  <c:v>-0.6925373588481627</c:v>
                </c:pt>
                <c:pt idx="2652">
                  <c:v>-0.71880601733984861</c:v>
                </c:pt>
                <c:pt idx="2653">
                  <c:v>-0.74985079545058841</c:v>
                </c:pt>
                <c:pt idx="2654">
                  <c:v>-0.77373139393711754</c:v>
                </c:pt>
                <c:pt idx="2655">
                  <c:v>-0.79641796281232802</c:v>
                </c:pt>
                <c:pt idx="2656">
                  <c:v>-0.82268662130401393</c:v>
                </c:pt>
                <c:pt idx="2657">
                  <c:v>-0.84895527979569985</c:v>
                </c:pt>
                <c:pt idx="2658">
                  <c:v>-0.88000005790643965</c:v>
                </c:pt>
                <c:pt idx="2659">
                  <c:v>-0.90388065639296877</c:v>
                </c:pt>
                <c:pt idx="2660">
                  <c:v>-0.92298513526044401</c:v>
                </c:pt>
                <c:pt idx="2661">
                  <c:v>-0.93731349450886536</c:v>
                </c:pt>
                <c:pt idx="2662">
                  <c:v>-0.94925379375212993</c:v>
                </c:pt>
                <c:pt idx="2663">
                  <c:v>-0.95402991337118381</c:v>
                </c:pt>
                <c:pt idx="2664">
                  <c:v>-0.94208961412791925</c:v>
                </c:pt>
                <c:pt idx="2665">
                  <c:v>-0.93373140450113012</c:v>
                </c:pt>
                <c:pt idx="2666">
                  <c:v>-0.9122388660197579</c:v>
                </c:pt>
                <c:pt idx="2667">
                  <c:v>-0.894328417154861</c:v>
                </c:pt>
                <c:pt idx="2668">
                  <c:v>-0.87522393828738576</c:v>
                </c:pt>
                <c:pt idx="2669">
                  <c:v>-0.85970154903638596</c:v>
                </c:pt>
                <c:pt idx="2670">
                  <c:v>-0.83104483093080295</c:v>
                </c:pt>
                <c:pt idx="2671">
                  <c:v>-0.79522393280974957</c:v>
                </c:pt>
                <c:pt idx="2672">
                  <c:v>-0.76179109469385298</c:v>
                </c:pt>
                <c:pt idx="2673">
                  <c:v>-0.71880601733984861</c:v>
                </c:pt>
                <c:pt idx="2674">
                  <c:v>-0.68179108960747647</c:v>
                </c:pt>
                <c:pt idx="2675">
                  <c:v>-0.63761198225089377</c:v>
                </c:pt>
                <c:pt idx="2676">
                  <c:v>-0.59462690489688941</c:v>
                </c:pt>
                <c:pt idx="2677">
                  <c:v>-0.56835824640520349</c:v>
                </c:pt>
                <c:pt idx="2678">
                  <c:v>-0.52298510904604223</c:v>
                </c:pt>
                <c:pt idx="2679">
                  <c:v>-0.46805973205751361</c:v>
                </c:pt>
                <c:pt idx="2680">
                  <c:v>-0.42507465470350925</c:v>
                </c:pt>
                <c:pt idx="2681">
                  <c:v>-0.38089554742517845</c:v>
                </c:pt>
                <c:pt idx="2682">
                  <c:v>-0.32955226044438501</c:v>
                </c:pt>
                <c:pt idx="2683">
                  <c:v>-0.28656718301212869</c:v>
                </c:pt>
                <c:pt idx="2684">
                  <c:v>-0.23880598584344057</c:v>
                </c:pt>
                <c:pt idx="2685">
                  <c:v>-0.17671642950458302</c:v>
                </c:pt>
                <c:pt idx="2686">
                  <c:v>-0.126567172487242</c:v>
                </c:pt>
                <c:pt idx="2687">
                  <c:v>-7.4029855621248072E-2</c:v>
                </c:pt>
                <c:pt idx="2688">
                  <c:v>-1.4328359150606432E-2</c:v>
                </c:pt>
                <c:pt idx="2689">
                  <c:v>3.9402987659276939E-2</c:v>
                </c:pt>
                <c:pt idx="2690">
                  <c:v>9.4328364413049759E-2</c:v>
                </c:pt>
                <c:pt idx="2691">
                  <c:v>0.15044777109114904</c:v>
                </c:pt>
                <c:pt idx="2692">
                  <c:v>0.20417911788146942</c:v>
                </c:pt>
                <c:pt idx="2693">
                  <c:v>0.25432837493793642</c:v>
                </c:pt>
                <c:pt idx="2694">
                  <c:v>0.29850748229451923</c:v>
                </c:pt>
                <c:pt idx="2695">
                  <c:v>0.35223882912396559</c:v>
                </c:pt>
                <c:pt idx="2696">
                  <c:v>0.39761196660050468</c:v>
                </c:pt>
                <c:pt idx="2697">
                  <c:v>0.4394030139519306</c:v>
                </c:pt>
                <c:pt idx="2698">
                  <c:v>0.48238809130593496</c:v>
                </c:pt>
                <c:pt idx="2699">
                  <c:v>0.51343286941667476</c:v>
                </c:pt>
                <c:pt idx="2700">
                  <c:v>0.55044779754030659</c:v>
                </c:pt>
                <c:pt idx="2701">
                  <c:v>0.59462690489688941</c:v>
                </c:pt>
                <c:pt idx="2702">
                  <c:v>0.62447765300505076</c:v>
                </c:pt>
                <c:pt idx="2703">
                  <c:v>0.66268661074000124</c:v>
                </c:pt>
                <c:pt idx="2704">
                  <c:v>0.69850750846979492</c:v>
                </c:pt>
                <c:pt idx="2705">
                  <c:v>0.73194034658569151</c:v>
                </c:pt>
                <c:pt idx="2706">
                  <c:v>0.76059706508253433</c:v>
                </c:pt>
                <c:pt idx="2707">
                  <c:v>0.78925378318811734</c:v>
                </c:pt>
                <c:pt idx="2708">
                  <c:v>0.81194035167206802</c:v>
                </c:pt>
                <c:pt idx="2709">
                  <c:v>0.83582095054985683</c:v>
                </c:pt>
                <c:pt idx="2710">
                  <c:v>0.85970154903638596</c:v>
                </c:pt>
                <c:pt idx="2711">
                  <c:v>0.8632836386528614</c:v>
                </c:pt>
                <c:pt idx="2712">
                  <c:v>0.87164184827965052</c:v>
                </c:pt>
                <c:pt idx="2713">
                  <c:v>0.86686572866059664</c:v>
                </c:pt>
                <c:pt idx="2714">
                  <c:v>0.87164184827965052</c:v>
                </c:pt>
                <c:pt idx="2715">
                  <c:v>0.87761199790128286</c:v>
                </c:pt>
                <c:pt idx="2716">
                  <c:v>0.88000005790643965</c:v>
                </c:pt>
                <c:pt idx="2717">
                  <c:v>0.8788060279038612</c:v>
                </c:pt>
                <c:pt idx="2718">
                  <c:v>0.88238811752033675</c:v>
                </c:pt>
                <c:pt idx="2719">
                  <c:v>0.8788060279038612</c:v>
                </c:pt>
                <c:pt idx="2720">
                  <c:v>0.86089557903896441</c:v>
                </c:pt>
                <c:pt idx="2721">
                  <c:v>0.85253736941217528</c:v>
                </c:pt>
                <c:pt idx="2722">
                  <c:v>0.84059707016891072</c:v>
                </c:pt>
                <c:pt idx="2723">
                  <c:v>0.81552244167980326</c:v>
                </c:pt>
                <c:pt idx="2724">
                  <c:v>0.79044781319069568</c:v>
                </c:pt>
                <c:pt idx="2725">
                  <c:v>0.75582094507222064</c:v>
                </c:pt>
                <c:pt idx="2726">
                  <c:v>0.72955228658053473</c:v>
                </c:pt>
                <c:pt idx="2727">
                  <c:v>0.70686571809658405</c:v>
                </c:pt>
                <c:pt idx="2728">
                  <c:v>0.66746273035905512</c:v>
                </c:pt>
                <c:pt idx="2729">
                  <c:v>0.6280597426215262</c:v>
                </c:pt>
                <c:pt idx="2730">
                  <c:v>0.59104481488915417</c:v>
                </c:pt>
                <c:pt idx="2731">
                  <c:v>0.55522391715936048</c:v>
                </c:pt>
                <c:pt idx="2732">
                  <c:v>0.51820898942698845</c:v>
                </c:pt>
                <c:pt idx="2733">
                  <c:v>0.47402988207040564</c:v>
                </c:pt>
                <c:pt idx="2734">
                  <c:v>0.42985077432256313</c:v>
                </c:pt>
                <c:pt idx="2735">
                  <c:v>0.39044778685891607</c:v>
                </c:pt>
                <c:pt idx="2736">
                  <c:v>0.33552241010514322</c:v>
                </c:pt>
                <c:pt idx="2737">
                  <c:v>0.2782089735027175</c:v>
                </c:pt>
                <c:pt idx="2738">
                  <c:v>0.22089553690029176</c:v>
                </c:pt>
                <c:pt idx="2739">
                  <c:v>0.16716419010997138</c:v>
                </c:pt>
                <c:pt idx="2740">
                  <c:v>0.12298508271426263</c:v>
                </c:pt>
                <c:pt idx="2741">
                  <c:v>6.9253735884816259E-2</c:v>
                </c:pt>
                <c:pt idx="2742">
                  <c:v>1.194029929021573E-2</c:v>
                </c:pt>
                <c:pt idx="2743">
                  <c:v>-2.3880598584344055E-2</c:v>
                </c:pt>
                <c:pt idx="2744">
                  <c:v>-7.0447765809142721E-2</c:v>
                </c:pt>
                <c:pt idx="2745">
                  <c:v>-0.13253732214800024</c:v>
                </c:pt>
                <c:pt idx="2746">
                  <c:v>-0.18388060908966775</c:v>
                </c:pt>
                <c:pt idx="2747">
                  <c:v>-0.23283583618268228</c:v>
                </c:pt>
                <c:pt idx="2748">
                  <c:v>-0.28417912316347571</c:v>
                </c:pt>
                <c:pt idx="2749">
                  <c:v>-0.33432838018081679</c:v>
                </c:pt>
                <c:pt idx="2750">
                  <c:v>-0.38208957734950488</c:v>
                </c:pt>
                <c:pt idx="2751">
                  <c:v>-0.43582092433545516</c:v>
                </c:pt>
                <c:pt idx="2752">
                  <c:v>-0.49194033093530248</c:v>
                </c:pt>
                <c:pt idx="2753">
                  <c:v>-0.53253734828415</c:v>
                </c:pt>
                <c:pt idx="2754">
                  <c:v>-0.57432839602683572</c:v>
                </c:pt>
                <c:pt idx="2755">
                  <c:v>-0.61970153338599687</c:v>
                </c:pt>
                <c:pt idx="2756">
                  <c:v>-0.65671646111836901</c:v>
                </c:pt>
                <c:pt idx="2757">
                  <c:v>-0.68537317922395202</c:v>
                </c:pt>
                <c:pt idx="2758">
                  <c:v>-0.72477616696148084</c:v>
                </c:pt>
                <c:pt idx="2759">
                  <c:v>-0.77253736432579889</c:v>
                </c:pt>
                <c:pt idx="2760">
                  <c:v>-0.80119408243138179</c:v>
                </c:pt>
                <c:pt idx="2761">
                  <c:v>-0.82626871092048937</c:v>
                </c:pt>
                <c:pt idx="2762">
                  <c:v>-0.85492542941733207</c:v>
                </c:pt>
                <c:pt idx="2763">
                  <c:v>-0.88358214752291508</c:v>
                </c:pt>
                <c:pt idx="2764">
                  <c:v>-0.91104483601717945</c:v>
                </c:pt>
                <c:pt idx="2765">
                  <c:v>-0.92417916526302246</c:v>
                </c:pt>
                <c:pt idx="2766">
                  <c:v>-0.93850752451144381</c:v>
                </c:pt>
                <c:pt idx="2767">
                  <c:v>-0.94805976374955148</c:v>
                </c:pt>
                <c:pt idx="2768">
                  <c:v>-0.95522394337376226</c:v>
                </c:pt>
                <c:pt idx="2769">
                  <c:v>-0.95283588336860536</c:v>
                </c:pt>
                <c:pt idx="2770">
                  <c:v>-0.95522394337376226</c:v>
                </c:pt>
                <c:pt idx="2771">
                  <c:v>-0.96000006299281604</c:v>
                </c:pt>
                <c:pt idx="2772">
                  <c:v>-0.95761200337891905</c:v>
                </c:pt>
                <c:pt idx="2773">
                  <c:v>-0.94925379375212993</c:v>
                </c:pt>
                <c:pt idx="2774">
                  <c:v>-0.93253737488981148</c:v>
                </c:pt>
                <c:pt idx="2775">
                  <c:v>-0.91940304564396858</c:v>
                </c:pt>
                <c:pt idx="2776">
                  <c:v>-0.90268662639039032</c:v>
                </c:pt>
                <c:pt idx="2777">
                  <c:v>-0.87164184827965052</c:v>
                </c:pt>
                <c:pt idx="2778">
                  <c:v>-0.83701498055243528</c:v>
                </c:pt>
                <c:pt idx="2779">
                  <c:v>-0.80000005242880345</c:v>
                </c:pt>
                <c:pt idx="2780">
                  <c:v>-0.76298512469643132</c:v>
                </c:pt>
                <c:pt idx="2781">
                  <c:v>-0.72716422696663774</c:v>
                </c:pt>
                <c:pt idx="2782">
                  <c:v>-0.69492541885331949</c:v>
                </c:pt>
                <c:pt idx="2783">
                  <c:v>-0.65432840111321222</c:v>
                </c:pt>
                <c:pt idx="2784">
                  <c:v>-0.63283586263183988</c:v>
                </c:pt>
                <c:pt idx="2785">
                  <c:v>-0.60776123414273231</c:v>
                </c:pt>
                <c:pt idx="2786">
                  <c:v>-0.56597018640004659</c:v>
                </c:pt>
                <c:pt idx="2787">
                  <c:v>-0.51462689941925321</c:v>
                </c:pt>
                <c:pt idx="2788">
                  <c:v>-0.47402988207040564</c:v>
                </c:pt>
                <c:pt idx="2789">
                  <c:v>-0.42149256508703375</c:v>
                </c:pt>
                <c:pt idx="2790">
                  <c:v>-0.35701494882127138</c:v>
                </c:pt>
                <c:pt idx="2791">
                  <c:v>-0.32238808089842624</c:v>
                </c:pt>
                <c:pt idx="2792">
                  <c:v>-0.26626867422032696</c:v>
                </c:pt>
                <c:pt idx="2793">
                  <c:v>-0.20656717776924832</c:v>
                </c:pt>
                <c:pt idx="2794">
                  <c:v>-0.14328359150606435</c:v>
                </c:pt>
                <c:pt idx="2795">
                  <c:v>-9.4328364413049759E-2</c:v>
                </c:pt>
                <c:pt idx="2796">
                  <c:v>-4.1791047507929856E-2</c:v>
                </c:pt>
                <c:pt idx="2797">
                  <c:v>2.8656718301212865E-2</c:v>
                </c:pt>
                <c:pt idx="2798">
                  <c:v>7.4029855621248072E-2</c:v>
                </c:pt>
                <c:pt idx="2799">
                  <c:v>0.11940299290215728</c:v>
                </c:pt>
                <c:pt idx="2800">
                  <c:v>0.16716419010997138</c:v>
                </c:pt>
                <c:pt idx="2801">
                  <c:v>0.22089553690029176</c:v>
                </c:pt>
                <c:pt idx="2802">
                  <c:v>0.27104479391763275</c:v>
                </c:pt>
                <c:pt idx="2803">
                  <c:v>0.32477614074707917</c:v>
                </c:pt>
                <c:pt idx="2804">
                  <c:v>0.36417912840635608</c:v>
                </c:pt>
                <c:pt idx="2805">
                  <c:v>0.40358211622213697</c:v>
                </c:pt>
                <c:pt idx="2806">
                  <c:v>0.44776122357871972</c:v>
                </c:pt>
                <c:pt idx="2807">
                  <c:v>0.48119406130335657</c:v>
                </c:pt>
                <c:pt idx="2808">
                  <c:v>0.5194030190383071</c:v>
                </c:pt>
                <c:pt idx="2809">
                  <c:v>0.5480597375351498</c:v>
                </c:pt>
                <c:pt idx="2810">
                  <c:v>0.5814925756510464</c:v>
                </c:pt>
                <c:pt idx="2811">
                  <c:v>0.61373138376436465</c:v>
                </c:pt>
                <c:pt idx="2812">
                  <c:v>0.64716422148900143</c:v>
                </c:pt>
                <c:pt idx="2813">
                  <c:v>0.67820899999100104</c:v>
                </c:pt>
                <c:pt idx="2814">
                  <c:v>0.71402989772079473</c:v>
                </c:pt>
                <c:pt idx="2815">
                  <c:v>0.74388064582895608</c:v>
                </c:pt>
                <c:pt idx="2816">
                  <c:v>0.76179109469385298</c:v>
                </c:pt>
                <c:pt idx="2817">
                  <c:v>0.78567169357164179</c:v>
                </c:pt>
                <c:pt idx="2818">
                  <c:v>0.80238811243396024</c:v>
                </c:pt>
                <c:pt idx="2819">
                  <c:v>0.81552244167980326</c:v>
                </c:pt>
                <c:pt idx="2820">
                  <c:v>0.82388065130659227</c:v>
                </c:pt>
                <c:pt idx="2821">
                  <c:v>0.83940304016633238</c:v>
                </c:pt>
                <c:pt idx="2822">
                  <c:v>0.8477612497931214</c:v>
                </c:pt>
                <c:pt idx="2823">
                  <c:v>0.85850751903380762</c:v>
                </c:pt>
                <c:pt idx="2824">
                  <c:v>0.86686572866059664</c:v>
                </c:pt>
                <c:pt idx="2825">
                  <c:v>0.85253736941217528</c:v>
                </c:pt>
                <c:pt idx="2826">
                  <c:v>0.84656721979054306</c:v>
                </c:pt>
                <c:pt idx="2827">
                  <c:v>0.84059707016891072</c:v>
                </c:pt>
                <c:pt idx="2828">
                  <c:v>0.82985080092822461</c:v>
                </c:pt>
                <c:pt idx="2829">
                  <c:v>0.81432841167722481</c:v>
                </c:pt>
                <c:pt idx="2830">
                  <c:v>0.80000005242880345</c:v>
                </c:pt>
                <c:pt idx="2831">
                  <c:v>0.78447766356906345</c:v>
                </c:pt>
                <c:pt idx="2832">
                  <c:v>0.75343288545832365</c:v>
                </c:pt>
                <c:pt idx="2833">
                  <c:v>0.72597019696405929</c:v>
                </c:pt>
                <c:pt idx="2834">
                  <c:v>0.69611944885589794</c:v>
                </c:pt>
                <c:pt idx="2835">
                  <c:v>0.659104520732266</c:v>
                </c:pt>
                <c:pt idx="2836">
                  <c:v>0.62447765300505076</c:v>
                </c:pt>
                <c:pt idx="2837">
                  <c:v>0.59582093450820806</c:v>
                </c:pt>
                <c:pt idx="2838">
                  <c:v>0.56238809678357116</c:v>
                </c:pt>
                <c:pt idx="2839">
                  <c:v>0.51820898942698845</c:v>
                </c:pt>
                <c:pt idx="2840">
                  <c:v>0.49194033093530248</c:v>
                </c:pt>
                <c:pt idx="2841">
                  <c:v>0.44417913357098449</c:v>
                </c:pt>
                <c:pt idx="2842">
                  <c:v>0.39761196660050468</c:v>
                </c:pt>
                <c:pt idx="2843">
                  <c:v>0.3510447991996391</c:v>
                </c:pt>
                <c:pt idx="2844">
                  <c:v>0.30447763195527744</c:v>
                </c:pt>
                <c:pt idx="2845">
                  <c:v>0.25910449463524227</c:v>
                </c:pt>
                <c:pt idx="2846">
                  <c:v>0.21014926754222768</c:v>
                </c:pt>
                <c:pt idx="2847">
                  <c:v>0.16238807037353958</c:v>
                </c:pt>
                <c:pt idx="2848">
                  <c:v>0.12298508271426263</c:v>
                </c:pt>
                <c:pt idx="2849">
                  <c:v>8.3582095054985692E-2</c:v>
                </c:pt>
                <c:pt idx="2850">
                  <c:v>2.02985087957143E-2</c:v>
                </c:pt>
                <c:pt idx="2851">
                  <c:v>-3.3432838018081674E-2</c:v>
                </c:pt>
                <c:pt idx="2852">
                  <c:v>-7.8805975318553878E-2</c:v>
                </c:pt>
                <c:pt idx="2853">
                  <c:v>-0.11940299290215728</c:v>
                </c:pt>
                <c:pt idx="2854">
                  <c:v>-0.17313433973160366</c:v>
                </c:pt>
                <c:pt idx="2855">
                  <c:v>-0.21731344712731238</c:v>
                </c:pt>
                <c:pt idx="2856">
                  <c:v>-0.26507464429600047</c:v>
                </c:pt>
                <c:pt idx="2857">
                  <c:v>-0.31522390131334155</c:v>
                </c:pt>
                <c:pt idx="2858">
                  <c:v>-0.37134330799144083</c:v>
                </c:pt>
                <c:pt idx="2859">
                  <c:v>-0.41791047507929857</c:v>
                </c:pt>
                <c:pt idx="2860">
                  <c:v>-0.46447764244103812</c:v>
                </c:pt>
                <c:pt idx="2861">
                  <c:v>-0.52298510904604223</c:v>
                </c:pt>
                <c:pt idx="2862">
                  <c:v>-0.57552242602941417</c:v>
                </c:pt>
                <c:pt idx="2863">
                  <c:v>-0.63761198225089377</c:v>
                </c:pt>
                <c:pt idx="2864">
                  <c:v>-0.68179108960747647</c:v>
                </c:pt>
                <c:pt idx="2865">
                  <c:v>-0.72477616696148084</c:v>
                </c:pt>
                <c:pt idx="2866">
                  <c:v>-0.76298512469643132</c:v>
                </c:pt>
                <c:pt idx="2867">
                  <c:v>-0.77611945394227433</c:v>
                </c:pt>
                <c:pt idx="2868">
                  <c:v>-0.81074632206074937</c:v>
                </c:pt>
                <c:pt idx="2869">
                  <c:v>-0.82268662130401393</c:v>
                </c:pt>
                <c:pt idx="2870">
                  <c:v>-0.83701498055243528</c:v>
                </c:pt>
                <c:pt idx="2871">
                  <c:v>-0.85970154903638596</c:v>
                </c:pt>
                <c:pt idx="2872">
                  <c:v>-0.87641796789870441</c:v>
                </c:pt>
                <c:pt idx="2873">
                  <c:v>-0.88597020752807187</c:v>
                </c:pt>
                <c:pt idx="2874">
                  <c:v>-0.89910453677391489</c:v>
                </c:pt>
                <c:pt idx="2875">
                  <c:v>-0.92179110525786556</c:v>
                </c:pt>
                <c:pt idx="2876">
                  <c:v>-0.9277612548794979</c:v>
                </c:pt>
                <c:pt idx="2877">
                  <c:v>-0.93731349450886536</c:v>
                </c:pt>
                <c:pt idx="2878">
                  <c:v>-0.93492543450370857</c:v>
                </c:pt>
                <c:pt idx="2879">
                  <c:v>-0.93373140450113012</c:v>
                </c:pt>
                <c:pt idx="2880">
                  <c:v>-0.92298513526044401</c:v>
                </c:pt>
                <c:pt idx="2881">
                  <c:v>-0.90626871639812556</c:v>
                </c:pt>
                <c:pt idx="2882">
                  <c:v>-0.8967164767687581</c:v>
                </c:pt>
                <c:pt idx="2883">
                  <c:v>-0.8788060279038612</c:v>
                </c:pt>
                <c:pt idx="2884">
                  <c:v>-0.86686572866059664</c:v>
                </c:pt>
                <c:pt idx="2885">
                  <c:v>-0.85611945941991052</c:v>
                </c:pt>
                <c:pt idx="2886">
                  <c:v>-0.83820901016375393</c:v>
                </c:pt>
                <c:pt idx="2887">
                  <c:v>-0.81432841167722481</c:v>
                </c:pt>
                <c:pt idx="2888">
                  <c:v>-0.79164184319327413</c:v>
                </c:pt>
                <c:pt idx="2889">
                  <c:v>-0.74865676544800996</c:v>
                </c:pt>
                <c:pt idx="2890">
                  <c:v>-0.7056716880940056</c:v>
                </c:pt>
                <c:pt idx="2891">
                  <c:v>-0.66268661074000124</c:v>
                </c:pt>
                <c:pt idx="2892">
                  <c:v>-0.61970153338599687</c:v>
                </c:pt>
                <c:pt idx="2893">
                  <c:v>-0.58626869527010028</c:v>
                </c:pt>
                <c:pt idx="2894">
                  <c:v>-0.54208958791351747</c:v>
                </c:pt>
                <c:pt idx="2895">
                  <c:v>-0.50268660017598865</c:v>
                </c:pt>
                <c:pt idx="2896">
                  <c:v>-0.45253734319777356</c:v>
                </c:pt>
                <c:pt idx="2897">
                  <c:v>-0.40119405621698012</c:v>
                </c:pt>
                <c:pt idx="2898">
                  <c:v>-0.34507464953888084</c:v>
                </c:pt>
                <c:pt idx="2899">
                  <c:v>-0.28776121293645512</c:v>
                </c:pt>
                <c:pt idx="2900">
                  <c:v>-0.2423880756164199</c:v>
                </c:pt>
                <c:pt idx="2901">
                  <c:v>-0.19582090837205826</c:v>
                </c:pt>
                <c:pt idx="2902">
                  <c:v>-0.1516418010154755</c:v>
                </c:pt>
                <c:pt idx="2903">
                  <c:v>-9.1940304564396849E-2</c:v>
                </c:pt>
                <c:pt idx="2904">
                  <c:v>-3.3432838018081674E-2</c:v>
                </c:pt>
                <c:pt idx="2905">
                  <c:v>3.3432838018081674E-2</c:v>
                </c:pt>
                <c:pt idx="2906">
                  <c:v>0.10865672354409321</c:v>
                </c:pt>
                <c:pt idx="2907">
                  <c:v>0.16477613022219251</c:v>
                </c:pt>
                <c:pt idx="2908">
                  <c:v>0.22805971648537646</c:v>
                </c:pt>
                <c:pt idx="2909">
                  <c:v>0.27343285380541171</c:v>
                </c:pt>
                <c:pt idx="2910">
                  <c:v>0.30686569180393036</c:v>
                </c:pt>
                <c:pt idx="2911">
                  <c:v>0.34507464953888084</c:v>
                </c:pt>
                <c:pt idx="2912">
                  <c:v>0.38805972701026314</c:v>
                </c:pt>
                <c:pt idx="2913">
                  <c:v>0.43223883432771992</c:v>
                </c:pt>
                <c:pt idx="2914">
                  <c:v>0.46328361243845972</c:v>
                </c:pt>
                <c:pt idx="2915">
                  <c:v>0.50626868979246409</c:v>
                </c:pt>
                <c:pt idx="2916">
                  <c:v>0.55283585715420369</c:v>
                </c:pt>
                <c:pt idx="2917">
                  <c:v>0.58865675527525707</c:v>
                </c:pt>
                <c:pt idx="2918">
                  <c:v>0.61014929375662941</c:v>
                </c:pt>
                <c:pt idx="2919">
                  <c:v>0.63164183262926143</c:v>
                </c:pt>
                <c:pt idx="2920">
                  <c:v>0.65791049112094735</c:v>
                </c:pt>
                <c:pt idx="2921">
                  <c:v>0.66985079036421191</c:v>
                </c:pt>
                <c:pt idx="2922">
                  <c:v>0.68776123922910881</c:v>
                </c:pt>
                <c:pt idx="2923">
                  <c:v>0.71402989772079473</c:v>
                </c:pt>
                <c:pt idx="2924">
                  <c:v>0.72597019696405929</c:v>
                </c:pt>
                <c:pt idx="2925">
                  <c:v>0.74507467583153453</c:v>
                </c:pt>
                <c:pt idx="2926">
                  <c:v>0.75820900507737754</c:v>
                </c:pt>
                <c:pt idx="2927">
                  <c:v>0.76298512469643132</c:v>
                </c:pt>
                <c:pt idx="2928">
                  <c:v>0.77850751394743112</c:v>
                </c:pt>
                <c:pt idx="2929">
                  <c:v>0.78925378318811734</c:v>
                </c:pt>
                <c:pt idx="2930">
                  <c:v>0.80000005242880345</c:v>
                </c:pt>
                <c:pt idx="2931">
                  <c:v>0.81432841167722481</c:v>
                </c:pt>
                <c:pt idx="2932">
                  <c:v>0.82626871092048937</c:v>
                </c:pt>
                <c:pt idx="2933">
                  <c:v>0.83940304016633238</c:v>
                </c:pt>
                <c:pt idx="2934">
                  <c:v>0.83343289054470004</c:v>
                </c:pt>
                <c:pt idx="2935">
                  <c:v>0.82507468091791092</c:v>
                </c:pt>
                <c:pt idx="2936">
                  <c:v>0.80238811243396024</c:v>
                </c:pt>
                <c:pt idx="2937">
                  <c:v>0.78805975318553889</c:v>
                </c:pt>
                <c:pt idx="2938">
                  <c:v>0.77611945394227433</c:v>
                </c:pt>
                <c:pt idx="2939">
                  <c:v>0.75820900507737754</c:v>
                </c:pt>
                <c:pt idx="2940">
                  <c:v>0.74149258621505909</c:v>
                </c:pt>
                <c:pt idx="2941">
                  <c:v>0.71283586771821628</c:v>
                </c:pt>
                <c:pt idx="2942">
                  <c:v>0.69134332884558425</c:v>
                </c:pt>
                <c:pt idx="2943">
                  <c:v>0.65791049112094735</c:v>
                </c:pt>
                <c:pt idx="2944">
                  <c:v>0.6280597426215262</c:v>
                </c:pt>
                <c:pt idx="2945">
                  <c:v>0.58388063526494349</c:v>
                </c:pt>
                <c:pt idx="2946">
                  <c:v>0.54089555791093913</c:v>
                </c:pt>
                <c:pt idx="2947">
                  <c:v>0.49910451055951316</c:v>
                </c:pt>
                <c:pt idx="2948">
                  <c:v>0.44895525358129812</c:v>
                </c:pt>
                <c:pt idx="2949">
                  <c:v>0.40597017583603401</c:v>
                </c:pt>
                <c:pt idx="2950">
                  <c:v>0.36537315833068257</c:v>
                </c:pt>
                <c:pt idx="2951">
                  <c:v>0.32119405097409981</c:v>
                </c:pt>
                <c:pt idx="2952">
                  <c:v>0.2674627041446534</c:v>
                </c:pt>
                <c:pt idx="2953">
                  <c:v>0.22805971648537646</c:v>
                </c:pt>
                <c:pt idx="2954">
                  <c:v>0.18626866897744662</c:v>
                </c:pt>
                <c:pt idx="2955">
                  <c:v>0.13731344184530608</c:v>
                </c:pt>
                <c:pt idx="2956">
                  <c:v>8.3582095054985692E-2</c:v>
                </c:pt>
                <c:pt idx="2957">
                  <c:v>3.5820897878472382E-2</c:v>
                </c:pt>
                <c:pt idx="2958">
                  <c:v>-8.3582095054985685E-3</c:v>
                </c:pt>
                <c:pt idx="2959">
                  <c:v>-5.8507466526752185E-2</c:v>
                </c:pt>
                <c:pt idx="2960">
                  <c:v>-0.10985075350754565</c:v>
                </c:pt>
                <c:pt idx="2961">
                  <c:v>-0.16477613022219251</c:v>
                </c:pt>
                <c:pt idx="2962">
                  <c:v>-0.21014926754222768</c:v>
                </c:pt>
                <c:pt idx="2963">
                  <c:v>-0.2626865844473476</c:v>
                </c:pt>
                <c:pt idx="2964">
                  <c:v>-0.31164181154036219</c:v>
                </c:pt>
                <c:pt idx="2965">
                  <c:v>-0.34626867946320733</c:v>
                </c:pt>
                <c:pt idx="2966">
                  <c:v>-0.38567166712248424</c:v>
                </c:pt>
                <c:pt idx="2967">
                  <c:v>-0.42626868470608764</c:v>
                </c:pt>
                <c:pt idx="2968">
                  <c:v>-0.47761197168688113</c:v>
                </c:pt>
                <c:pt idx="2969">
                  <c:v>-0.52059704904088544</c:v>
                </c:pt>
                <c:pt idx="2970">
                  <c:v>-0.56238809678357116</c:v>
                </c:pt>
                <c:pt idx="2971">
                  <c:v>-0.60656720414015397</c:v>
                </c:pt>
                <c:pt idx="2972">
                  <c:v>-0.65074631149673667</c:v>
                </c:pt>
                <c:pt idx="2973">
                  <c:v>-0.6925373588481627</c:v>
                </c:pt>
                <c:pt idx="2974">
                  <c:v>-0.72477616696148084</c:v>
                </c:pt>
                <c:pt idx="2975">
                  <c:v>-0.75701497507479909</c:v>
                </c:pt>
                <c:pt idx="2976">
                  <c:v>-0.78447766356906345</c:v>
                </c:pt>
                <c:pt idx="2977">
                  <c:v>-0.81552244167980326</c:v>
                </c:pt>
                <c:pt idx="2978">
                  <c:v>-0.83104483093080295</c:v>
                </c:pt>
                <c:pt idx="2979">
                  <c:v>-0.84656721979054306</c:v>
                </c:pt>
                <c:pt idx="2980">
                  <c:v>-0.87164184827965052</c:v>
                </c:pt>
                <c:pt idx="2981">
                  <c:v>-0.8811940879090181</c:v>
                </c:pt>
                <c:pt idx="2982">
                  <c:v>-0.88477617752549353</c:v>
                </c:pt>
                <c:pt idx="2983">
                  <c:v>-0.89791050677133644</c:v>
                </c:pt>
                <c:pt idx="2984">
                  <c:v>-0.90746274640070401</c:v>
                </c:pt>
                <c:pt idx="2985">
                  <c:v>-0.91701498563881167</c:v>
                </c:pt>
                <c:pt idx="2986">
                  <c:v>-0.91582095563623334</c:v>
                </c:pt>
                <c:pt idx="2987">
                  <c:v>-0.9122388660197579</c:v>
                </c:pt>
                <c:pt idx="2988">
                  <c:v>-0.90268662639039032</c:v>
                </c:pt>
                <c:pt idx="2989">
                  <c:v>-0.894328417154861</c:v>
                </c:pt>
                <c:pt idx="2990">
                  <c:v>-0.88716423753065032</c:v>
                </c:pt>
                <c:pt idx="2991">
                  <c:v>-0.87283587828222897</c:v>
                </c:pt>
                <c:pt idx="2992">
                  <c:v>-0.86208960904154275</c:v>
                </c:pt>
                <c:pt idx="2993">
                  <c:v>-0.83940304016633238</c:v>
                </c:pt>
                <c:pt idx="2994">
                  <c:v>-0.82029856129885714</c:v>
                </c:pt>
                <c:pt idx="2995">
                  <c:v>-0.79761199281490636</c:v>
                </c:pt>
                <c:pt idx="2996">
                  <c:v>-0.77014930432064199</c:v>
                </c:pt>
                <c:pt idx="2997">
                  <c:v>-0.7367164662047454</c:v>
                </c:pt>
                <c:pt idx="2998">
                  <c:v>-0.70328362848010861</c:v>
                </c:pt>
                <c:pt idx="2999">
                  <c:v>-0.66865676036163357</c:v>
                </c:pt>
                <c:pt idx="3000">
                  <c:v>-0.63880601225347211</c:v>
                </c:pt>
                <c:pt idx="3001">
                  <c:v>-0.61014929375662941</c:v>
                </c:pt>
                <c:pt idx="3002">
                  <c:v>-0.56955227640778183</c:v>
                </c:pt>
                <c:pt idx="3003">
                  <c:v>-0.52656719866251778</c:v>
                </c:pt>
                <c:pt idx="3004">
                  <c:v>-0.46805973205751361</c:v>
                </c:pt>
                <c:pt idx="3005">
                  <c:v>-0.41552241546540147</c:v>
                </c:pt>
                <c:pt idx="3006">
                  <c:v>-0.35343285904829203</c:v>
                </c:pt>
                <c:pt idx="3007">
                  <c:v>-0.30089554218229808</c:v>
                </c:pt>
                <c:pt idx="3008">
                  <c:v>-0.25074628512583108</c:v>
                </c:pt>
                <c:pt idx="3009">
                  <c:v>-0.20656717776924832</c:v>
                </c:pt>
                <c:pt idx="3010">
                  <c:v>-0.16835822003429785</c:v>
                </c:pt>
                <c:pt idx="3011">
                  <c:v>-0.113432843280525</c:v>
                </c:pt>
                <c:pt idx="3012">
                  <c:v>-6.0895526375405101E-2</c:v>
                </c:pt>
                <c:pt idx="3013">
                  <c:v>-1.313432922236738E-2</c:v>
                </c:pt>
                <c:pt idx="3014">
                  <c:v>3.8208957734950491E-2</c:v>
                </c:pt>
                <c:pt idx="3015">
                  <c:v>9.6716424261702683E-2</c:v>
                </c:pt>
                <c:pt idx="3016">
                  <c:v>0.15283583093980196</c:v>
                </c:pt>
                <c:pt idx="3017">
                  <c:v>0.19343284852340537</c:v>
                </c:pt>
                <c:pt idx="3018">
                  <c:v>0.2423880756164199</c:v>
                </c:pt>
                <c:pt idx="3019">
                  <c:v>0.2853731530878022</c:v>
                </c:pt>
                <c:pt idx="3020">
                  <c:v>0.32835823052005852</c:v>
                </c:pt>
                <c:pt idx="3021">
                  <c:v>0.36298509848202964</c:v>
                </c:pt>
                <c:pt idx="3022">
                  <c:v>0.41432838546282308</c:v>
                </c:pt>
                <c:pt idx="3023">
                  <c:v>0.45850749281940584</c:v>
                </c:pt>
                <c:pt idx="3024">
                  <c:v>0.49074630093272409</c:v>
                </c:pt>
                <c:pt idx="3025">
                  <c:v>0.53850749790578234</c:v>
                </c:pt>
                <c:pt idx="3026">
                  <c:v>0.55641794716193893</c:v>
                </c:pt>
                <c:pt idx="3027">
                  <c:v>0.59343287489431096</c:v>
                </c:pt>
                <c:pt idx="3028">
                  <c:v>0.62567168300762921</c:v>
                </c:pt>
                <c:pt idx="3029">
                  <c:v>0.6614925807374229</c:v>
                </c:pt>
                <c:pt idx="3030">
                  <c:v>0.68656720922653036</c:v>
                </c:pt>
                <c:pt idx="3031">
                  <c:v>0.71641795772595152</c:v>
                </c:pt>
                <c:pt idx="3032">
                  <c:v>0.74507467583153453</c:v>
                </c:pt>
                <c:pt idx="3033">
                  <c:v>0.75343288545832365</c:v>
                </c:pt>
                <c:pt idx="3034">
                  <c:v>0.76417915469900977</c:v>
                </c:pt>
                <c:pt idx="3035">
                  <c:v>0.76179109469385298</c:v>
                </c:pt>
                <c:pt idx="3036">
                  <c:v>0.77253736432579889</c:v>
                </c:pt>
                <c:pt idx="3037">
                  <c:v>0.78208960356390655</c:v>
                </c:pt>
                <c:pt idx="3038">
                  <c:v>0.78208960356390655</c:v>
                </c:pt>
                <c:pt idx="3039">
                  <c:v>0.78447766356906345</c:v>
                </c:pt>
                <c:pt idx="3040">
                  <c:v>0.79402990280717112</c:v>
                </c:pt>
                <c:pt idx="3041">
                  <c:v>0.79402990280717112</c:v>
                </c:pt>
                <c:pt idx="3042">
                  <c:v>0.79522393280974957</c:v>
                </c:pt>
                <c:pt idx="3043">
                  <c:v>0.78805975318553889</c:v>
                </c:pt>
                <c:pt idx="3044">
                  <c:v>0.77970154395000957</c:v>
                </c:pt>
                <c:pt idx="3045">
                  <c:v>0.7677612443154852</c:v>
                </c:pt>
                <c:pt idx="3046">
                  <c:v>0.7522388554557452</c:v>
                </c:pt>
                <c:pt idx="3047">
                  <c:v>0.73910452620990219</c:v>
                </c:pt>
                <c:pt idx="3048">
                  <c:v>0.70805974809916239</c:v>
                </c:pt>
                <c:pt idx="3049">
                  <c:v>0.68298511961005492</c:v>
                </c:pt>
                <c:pt idx="3050">
                  <c:v>0.643582131872526</c:v>
                </c:pt>
                <c:pt idx="3051">
                  <c:v>0.62208959299989397</c:v>
                </c:pt>
                <c:pt idx="3052">
                  <c:v>0.58388063526494349</c:v>
                </c:pt>
                <c:pt idx="3053">
                  <c:v>0.53014928867025302</c:v>
                </c:pt>
                <c:pt idx="3054">
                  <c:v>0.4871642113162486</c:v>
                </c:pt>
                <c:pt idx="3055">
                  <c:v>0.44895525358129812</c:v>
                </c:pt>
                <c:pt idx="3056">
                  <c:v>0.41910450508187697</c:v>
                </c:pt>
                <c:pt idx="3057">
                  <c:v>0.38567166712248424</c:v>
                </c:pt>
                <c:pt idx="3058">
                  <c:v>0.35343285904829203</c:v>
                </c:pt>
                <c:pt idx="3059">
                  <c:v>0.32955226044438501</c:v>
                </c:pt>
                <c:pt idx="3060">
                  <c:v>0.29253733267288695</c:v>
                </c:pt>
                <c:pt idx="3061">
                  <c:v>0.24358210557987237</c:v>
                </c:pt>
                <c:pt idx="3062">
                  <c:v>0.18865672882609952</c:v>
                </c:pt>
                <c:pt idx="3063">
                  <c:v>0.13731344184530608</c:v>
                </c:pt>
                <c:pt idx="3064">
                  <c:v>9.5522394337376221E-2</c:v>
                </c:pt>
                <c:pt idx="3065">
                  <c:v>4.8955227093014565E-2</c:v>
                </c:pt>
                <c:pt idx="3066">
                  <c:v>1.1940299290215729E-3</c:v>
                </c:pt>
                <c:pt idx="3067">
                  <c:v>-5.3731346829446365E-2</c:v>
                </c:pt>
                <c:pt idx="3068">
                  <c:v>-9.0746274640070401E-2</c:v>
                </c:pt>
                <c:pt idx="3069">
                  <c:v>-0.13611941192097962</c:v>
                </c:pt>
                <c:pt idx="3070">
                  <c:v>-0.18268657916534128</c:v>
                </c:pt>
                <c:pt idx="3071">
                  <c:v>-0.23283583618268228</c:v>
                </c:pt>
                <c:pt idx="3072">
                  <c:v>-0.25910449463524227</c:v>
                </c:pt>
                <c:pt idx="3073">
                  <c:v>-0.30089554218229808</c:v>
                </c:pt>
                <c:pt idx="3074">
                  <c:v>-0.35343285904829203</c:v>
                </c:pt>
                <c:pt idx="3075">
                  <c:v>-0.38805972701026314</c:v>
                </c:pt>
                <c:pt idx="3076">
                  <c:v>-0.4226865950896122</c:v>
                </c:pt>
                <c:pt idx="3077">
                  <c:v>-0.44417913357098449</c:v>
                </c:pt>
                <c:pt idx="3078">
                  <c:v>-0.49313436093788088</c:v>
                </c:pt>
                <c:pt idx="3079">
                  <c:v>-0.51701495942441</c:v>
                </c:pt>
                <c:pt idx="3080">
                  <c:v>-0.54447764752741457</c:v>
                </c:pt>
                <c:pt idx="3081">
                  <c:v>-0.58388063526494349</c:v>
                </c:pt>
                <c:pt idx="3082">
                  <c:v>-0.62328362300247242</c:v>
                </c:pt>
                <c:pt idx="3083">
                  <c:v>-0.6614925807374229</c:v>
                </c:pt>
                <c:pt idx="3084">
                  <c:v>-0.68298511961005492</c:v>
                </c:pt>
                <c:pt idx="3085">
                  <c:v>-0.71522392772337318</c:v>
                </c:pt>
                <c:pt idx="3086">
                  <c:v>-0.72716422696663774</c:v>
                </c:pt>
                <c:pt idx="3087">
                  <c:v>-0.75462691546090199</c:v>
                </c:pt>
                <c:pt idx="3088">
                  <c:v>-0.76537318470158822</c:v>
                </c:pt>
                <c:pt idx="3089">
                  <c:v>-0.77731348394485278</c:v>
                </c:pt>
                <c:pt idx="3090">
                  <c:v>-0.77731348394485278</c:v>
                </c:pt>
                <c:pt idx="3091">
                  <c:v>-0.79044781319069568</c:v>
                </c:pt>
                <c:pt idx="3092">
                  <c:v>-0.80000005242880345</c:v>
                </c:pt>
                <c:pt idx="3093">
                  <c:v>-0.78925378318811734</c:v>
                </c:pt>
                <c:pt idx="3094">
                  <c:v>-0.79761199281490636</c:v>
                </c:pt>
                <c:pt idx="3095">
                  <c:v>-0.78567169357164179</c:v>
                </c:pt>
                <c:pt idx="3096">
                  <c:v>-0.77970154395000957</c:v>
                </c:pt>
                <c:pt idx="3097">
                  <c:v>-0.75343288545832365</c:v>
                </c:pt>
                <c:pt idx="3098">
                  <c:v>-0.73791049620732385</c:v>
                </c:pt>
                <c:pt idx="3099">
                  <c:v>-0.72955228658053473</c:v>
                </c:pt>
                <c:pt idx="3100">
                  <c:v>-0.70925377810174084</c:v>
                </c:pt>
                <c:pt idx="3101">
                  <c:v>-0.68537317922395202</c:v>
                </c:pt>
                <c:pt idx="3102">
                  <c:v>-0.66507467074515814</c:v>
                </c:pt>
                <c:pt idx="3103">
                  <c:v>-0.643582131872526</c:v>
                </c:pt>
                <c:pt idx="3104">
                  <c:v>-0.61611944337826163</c:v>
                </c:pt>
                <c:pt idx="3105">
                  <c:v>-0.57313436602425738</c:v>
                </c:pt>
                <c:pt idx="3106">
                  <c:v>-0.52298510904604223</c:v>
                </c:pt>
                <c:pt idx="3107">
                  <c:v>-0.47761197168688113</c:v>
                </c:pt>
                <c:pt idx="3108">
                  <c:v>-0.43223883432771992</c:v>
                </c:pt>
                <c:pt idx="3109">
                  <c:v>-0.38567166712248424</c:v>
                </c:pt>
                <c:pt idx="3110">
                  <c:v>-0.35343285904829203</c:v>
                </c:pt>
                <c:pt idx="3111">
                  <c:v>-0.31283584146468862</c:v>
                </c:pt>
                <c:pt idx="3112">
                  <c:v>-0.27462688372973809</c:v>
                </c:pt>
                <c:pt idx="3113">
                  <c:v>-0.23522389607046121</c:v>
                </c:pt>
                <c:pt idx="3114">
                  <c:v>-0.18626866897744662</c:v>
                </c:pt>
                <c:pt idx="3115">
                  <c:v>-0.13014926229934734</c:v>
                </c:pt>
                <c:pt idx="3116">
                  <c:v>-7.4029855621248072E-2</c:v>
                </c:pt>
                <c:pt idx="3117">
                  <c:v>-3.9402987659276939E-2</c:v>
                </c:pt>
                <c:pt idx="3118">
                  <c:v>7.164179577259515E-3</c:v>
                </c:pt>
                <c:pt idx="3119">
                  <c:v>4.5373137320035201E-2</c:v>
                </c:pt>
                <c:pt idx="3120">
                  <c:v>9.9104484110355592E-2</c:v>
                </c:pt>
                <c:pt idx="3121">
                  <c:v>0.14805971124249614</c:v>
                </c:pt>
                <c:pt idx="3122">
                  <c:v>0.20537314784492186</c:v>
                </c:pt>
                <c:pt idx="3123">
                  <c:v>0.27104479391763275</c:v>
                </c:pt>
                <c:pt idx="3124">
                  <c:v>0.32238808089842624</c:v>
                </c:pt>
                <c:pt idx="3125">
                  <c:v>0.37014927806711434</c:v>
                </c:pt>
                <c:pt idx="3126">
                  <c:v>0.40238808621955852</c:v>
                </c:pt>
                <c:pt idx="3127">
                  <c:v>0.44895525358129812</c:v>
                </c:pt>
                <c:pt idx="3128">
                  <c:v>0.49074630093272409</c:v>
                </c:pt>
                <c:pt idx="3129">
                  <c:v>0.53731346829446369</c:v>
                </c:pt>
                <c:pt idx="3130">
                  <c:v>0.57910451564588961</c:v>
                </c:pt>
                <c:pt idx="3131">
                  <c:v>0.61014929375662941</c:v>
                </c:pt>
                <c:pt idx="3132">
                  <c:v>0.65671646111836901</c:v>
                </c:pt>
                <c:pt idx="3133">
                  <c:v>0.69492541885331949</c:v>
                </c:pt>
                <c:pt idx="3134">
                  <c:v>0.72477616696148084</c:v>
                </c:pt>
                <c:pt idx="3135">
                  <c:v>0.75701497507479909</c:v>
                </c:pt>
                <c:pt idx="3136">
                  <c:v>0.78208960356390655</c:v>
                </c:pt>
                <c:pt idx="3137">
                  <c:v>0.81074632206074937</c:v>
                </c:pt>
                <c:pt idx="3138">
                  <c:v>0.84059707016891072</c:v>
                </c:pt>
                <c:pt idx="3139">
                  <c:v>0.86089557903896441</c:v>
                </c:pt>
                <c:pt idx="3140">
                  <c:v>0.87761199790128286</c:v>
                </c:pt>
                <c:pt idx="3141">
                  <c:v>0.894328417154861</c:v>
                </c:pt>
                <c:pt idx="3142">
                  <c:v>0.90268662639039032</c:v>
                </c:pt>
                <c:pt idx="3143">
                  <c:v>0.909850806014601</c:v>
                </c:pt>
                <c:pt idx="3144">
                  <c:v>0.90388065639296877</c:v>
                </c:pt>
                <c:pt idx="3145">
                  <c:v>0.91820901564139012</c:v>
                </c:pt>
                <c:pt idx="3146">
                  <c:v>0.9253731952656008</c:v>
                </c:pt>
                <c:pt idx="3147">
                  <c:v>0.93253737488981148</c:v>
                </c:pt>
                <c:pt idx="3148">
                  <c:v>0.9277612548794979</c:v>
                </c:pt>
                <c:pt idx="3149">
                  <c:v>0.909850806014601</c:v>
                </c:pt>
                <c:pt idx="3150">
                  <c:v>0.89910453677391489</c:v>
                </c:pt>
                <c:pt idx="3151">
                  <c:v>0.88477617752549353</c:v>
                </c:pt>
                <c:pt idx="3152">
                  <c:v>0.88238811752033675</c:v>
                </c:pt>
                <c:pt idx="3153">
                  <c:v>0.8632836386528614</c:v>
                </c:pt>
                <c:pt idx="3154">
                  <c:v>0.84417915978538616</c:v>
                </c:pt>
                <c:pt idx="3155">
                  <c:v>0.82507468091791092</c:v>
                </c:pt>
                <c:pt idx="3156">
                  <c:v>0.80597020205043568</c:v>
                </c:pt>
                <c:pt idx="3157">
                  <c:v>0.77014930432064199</c:v>
                </c:pt>
                <c:pt idx="3158">
                  <c:v>0.74268661582637774</c:v>
                </c:pt>
                <c:pt idx="3159">
                  <c:v>0.71880601733984861</c:v>
                </c:pt>
                <c:pt idx="3160">
                  <c:v>0.68059705960489814</c:v>
                </c:pt>
                <c:pt idx="3161">
                  <c:v>0.65313437111063377</c:v>
                </c:pt>
                <c:pt idx="3162">
                  <c:v>0.60537317413757552</c:v>
                </c:pt>
                <c:pt idx="3163">
                  <c:v>0.5814925756510464</c:v>
                </c:pt>
                <c:pt idx="3164">
                  <c:v>0.53970152790836068</c:v>
                </c:pt>
                <c:pt idx="3165">
                  <c:v>0.49791048055693476</c:v>
                </c:pt>
                <c:pt idx="3166">
                  <c:v>0.4549254032029304</c:v>
                </c:pt>
                <c:pt idx="3167">
                  <c:v>0.40477614583345561</c:v>
                </c:pt>
                <c:pt idx="3168">
                  <c:v>0.36298509848202964</c:v>
                </c:pt>
                <c:pt idx="3169">
                  <c:v>0.31402987138901511</c:v>
                </c:pt>
                <c:pt idx="3170">
                  <c:v>0.27104479391763275</c:v>
                </c:pt>
                <c:pt idx="3171">
                  <c:v>0.22089553690029176</c:v>
                </c:pt>
                <c:pt idx="3172">
                  <c:v>0.1791044893923619</c:v>
                </c:pt>
                <c:pt idx="3173">
                  <c:v>0.13014926229934734</c:v>
                </c:pt>
                <c:pt idx="3174">
                  <c:v>9.3134334488723311E-2</c:v>
                </c:pt>
                <c:pt idx="3175">
                  <c:v>3.9402987659276939E-2</c:v>
                </c:pt>
                <c:pt idx="3176">
                  <c:v>8.3582095054985685E-3</c:v>
                </c:pt>
                <c:pt idx="3177">
                  <c:v>-3.4626867946320729E-2</c:v>
                </c:pt>
                <c:pt idx="3178">
                  <c:v>-8.5970154903638601E-2</c:v>
                </c:pt>
                <c:pt idx="3179">
                  <c:v>-0.13611941192097962</c:v>
                </c:pt>
                <c:pt idx="3180">
                  <c:v>-0.19343284852340537</c:v>
                </c:pt>
                <c:pt idx="3181">
                  <c:v>-0.24000001576776703</c:v>
                </c:pt>
                <c:pt idx="3182">
                  <c:v>-0.29373136259721339</c:v>
                </c:pt>
                <c:pt idx="3183">
                  <c:v>-0.32477614074707917</c:v>
                </c:pt>
                <c:pt idx="3184">
                  <c:v>-0.366567188255009</c:v>
                </c:pt>
                <c:pt idx="3185">
                  <c:v>-0.40238808621955852</c:v>
                </c:pt>
                <c:pt idx="3186">
                  <c:v>-0.4394030139519306</c:v>
                </c:pt>
                <c:pt idx="3187">
                  <c:v>-0.47761197168688113</c:v>
                </c:pt>
                <c:pt idx="3188">
                  <c:v>-0.5194030190383071</c:v>
                </c:pt>
                <c:pt idx="3189">
                  <c:v>-0.55522391715936048</c:v>
                </c:pt>
                <c:pt idx="3190">
                  <c:v>-0.58268660526236504</c:v>
                </c:pt>
                <c:pt idx="3191">
                  <c:v>-0.61731347338084008</c:v>
                </c:pt>
                <c:pt idx="3192">
                  <c:v>-0.6280597426215262</c:v>
                </c:pt>
                <c:pt idx="3193">
                  <c:v>-0.64955228149415833</c:v>
                </c:pt>
                <c:pt idx="3194">
                  <c:v>-0.67104482036679036</c:v>
                </c:pt>
                <c:pt idx="3195">
                  <c:v>-0.69611944885589794</c:v>
                </c:pt>
                <c:pt idx="3196">
                  <c:v>-0.71164183771563794</c:v>
                </c:pt>
                <c:pt idx="3197">
                  <c:v>-0.72477616696148084</c:v>
                </c:pt>
                <c:pt idx="3198">
                  <c:v>-0.73552243620216706</c:v>
                </c:pt>
                <c:pt idx="3199">
                  <c:v>-0.73552243620216706</c:v>
                </c:pt>
                <c:pt idx="3200">
                  <c:v>-0.72835825696921608</c:v>
                </c:pt>
                <c:pt idx="3201">
                  <c:v>-0.73552243620216706</c:v>
                </c:pt>
                <c:pt idx="3202">
                  <c:v>-0.73791049620732385</c:v>
                </c:pt>
                <c:pt idx="3203">
                  <c:v>-0.73313437658826996</c:v>
                </c:pt>
                <c:pt idx="3204">
                  <c:v>-0.73313437658826996</c:v>
                </c:pt>
                <c:pt idx="3205">
                  <c:v>-0.72597019696405929</c:v>
                </c:pt>
                <c:pt idx="3206">
                  <c:v>-0.71044780771305949</c:v>
                </c:pt>
                <c:pt idx="3207">
                  <c:v>-0.68656720922653036</c:v>
                </c:pt>
                <c:pt idx="3208">
                  <c:v>-0.66507467074515814</c:v>
                </c:pt>
                <c:pt idx="3209">
                  <c:v>-0.64477616187510445</c:v>
                </c:pt>
                <c:pt idx="3210">
                  <c:v>-0.61850750338341853</c:v>
                </c:pt>
                <c:pt idx="3211">
                  <c:v>-0.58507466526752183</c:v>
                </c:pt>
                <c:pt idx="3212">
                  <c:v>-0.56477615639746825</c:v>
                </c:pt>
                <c:pt idx="3213">
                  <c:v>-0.54447764752741457</c:v>
                </c:pt>
                <c:pt idx="3214">
                  <c:v>-0.51462689941925321</c:v>
                </c:pt>
                <c:pt idx="3215">
                  <c:v>-0.4859701813136702</c:v>
                </c:pt>
                <c:pt idx="3216">
                  <c:v>-0.44537316357356288</c:v>
                </c:pt>
                <c:pt idx="3217">
                  <c:v>-0.41074629584634764</c:v>
                </c:pt>
                <c:pt idx="3218">
                  <c:v>-0.37611942768874662</c:v>
                </c:pt>
                <c:pt idx="3219">
                  <c:v>-0.33552241010514322</c:v>
                </c:pt>
                <c:pt idx="3220">
                  <c:v>-0.29731345237019274</c:v>
                </c:pt>
                <c:pt idx="3221">
                  <c:v>-0.26626867422032696</c:v>
                </c:pt>
                <c:pt idx="3222">
                  <c:v>-0.23283583618268228</c:v>
                </c:pt>
                <c:pt idx="3223">
                  <c:v>-0.19820896825983714</c:v>
                </c:pt>
                <c:pt idx="3224">
                  <c:v>-0.15641792071278129</c:v>
                </c:pt>
                <c:pt idx="3225">
                  <c:v>-0.11582090312917792</c:v>
                </c:pt>
                <c:pt idx="3226">
                  <c:v>-6.6865676036163349E-2</c:v>
                </c:pt>
                <c:pt idx="3227">
                  <c:v>-1.1940299290215729E-3</c:v>
                </c:pt>
                <c:pt idx="3228">
                  <c:v>4.1791047507929856E-2</c:v>
                </c:pt>
                <c:pt idx="3229">
                  <c:v>9.1940304564396849E-2</c:v>
                </c:pt>
                <c:pt idx="3230">
                  <c:v>0.13492538199665316</c:v>
                </c:pt>
                <c:pt idx="3231">
                  <c:v>0.19104478867475244</c:v>
                </c:pt>
                <c:pt idx="3232">
                  <c:v>0.23283583618268228</c:v>
                </c:pt>
                <c:pt idx="3233">
                  <c:v>0.28059703335137037</c:v>
                </c:pt>
                <c:pt idx="3234">
                  <c:v>0.33313435025649035</c:v>
                </c:pt>
                <c:pt idx="3235">
                  <c:v>0.36298509848202964</c:v>
                </c:pt>
                <c:pt idx="3236">
                  <c:v>0.42029853508445536</c:v>
                </c:pt>
                <c:pt idx="3237">
                  <c:v>0.45611943281424905</c:v>
                </c:pt>
                <c:pt idx="3238">
                  <c:v>0.49552242055177792</c:v>
                </c:pt>
                <c:pt idx="3239">
                  <c:v>0.53492540828930679</c:v>
                </c:pt>
                <c:pt idx="3240">
                  <c:v>0.56358212678614961</c:v>
                </c:pt>
                <c:pt idx="3241">
                  <c:v>0.59701496451078639</c:v>
                </c:pt>
                <c:pt idx="3242">
                  <c:v>0.62328362300247242</c:v>
                </c:pt>
                <c:pt idx="3243">
                  <c:v>0.65313437111063377</c:v>
                </c:pt>
                <c:pt idx="3244">
                  <c:v>0.68179108960747647</c:v>
                </c:pt>
                <c:pt idx="3245">
                  <c:v>0.7056716880940056</c:v>
                </c:pt>
                <c:pt idx="3246">
                  <c:v>0.72597019696405929</c:v>
                </c:pt>
                <c:pt idx="3247">
                  <c:v>0.74865676544800996</c:v>
                </c:pt>
                <c:pt idx="3248">
                  <c:v>0.75940303507995588</c:v>
                </c:pt>
                <c:pt idx="3249">
                  <c:v>0.77253736432579889</c:v>
                </c:pt>
                <c:pt idx="3250">
                  <c:v>0.77850751394743112</c:v>
                </c:pt>
                <c:pt idx="3251">
                  <c:v>0.78208960356390655</c:v>
                </c:pt>
                <c:pt idx="3252">
                  <c:v>0.78925378318811734</c:v>
                </c:pt>
                <c:pt idx="3253">
                  <c:v>0.79402990280717112</c:v>
                </c:pt>
                <c:pt idx="3254">
                  <c:v>0.80477617243911703</c:v>
                </c:pt>
                <c:pt idx="3255">
                  <c:v>0.80238811243396024</c:v>
                </c:pt>
                <c:pt idx="3256">
                  <c:v>0.80716423205301413</c:v>
                </c:pt>
                <c:pt idx="3257">
                  <c:v>0.79522393280974957</c:v>
                </c:pt>
                <c:pt idx="3258">
                  <c:v>0.78208960356390655</c:v>
                </c:pt>
                <c:pt idx="3259">
                  <c:v>0.7677612443154852</c:v>
                </c:pt>
                <c:pt idx="3260">
                  <c:v>0.75582094507222064</c:v>
                </c:pt>
                <c:pt idx="3261">
                  <c:v>0.74626870583411298</c:v>
                </c:pt>
                <c:pt idx="3262">
                  <c:v>0.72716422696663774</c:v>
                </c:pt>
                <c:pt idx="3263">
                  <c:v>0.69970153847237337</c:v>
                </c:pt>
                <c:pt idx="3264">
                  <c:v>0.66507467074515814</c:v>
                </c:pt>
                <c:pt idx="3265">
                  <c:v>0.63522392224573698</c:v>
                </c:pt>
                <c:pt idx="3266">
                  <c:v>0.59940302451594329</c:v>
                </c:pt>
                <c:pt idx="3267">
                  <c:v>0.56716421640262504</c:v>
                </c:pt>
                <c:pt idx="3268">
                  <c:v>0.53134331867283136</c:v>
                </c:pt>
                <c:pt idx="3269">
                  <c:v>0.49671645055435637</c:v>
                </c:pt>
                <c:pt idx="3270">
                  <c:v>0.45731346281682744</c:v>
                </c:pt>
                <c:pt idx="3271">
                  <c:v>0.42865674471124449</c:v>
                </c:pt>
                <c:pt idx="3272">
                  <c:v>0.39283584659019105</c:v>
                </c:pt>
                <c:pt idx="3273">
                  <c:v>0.36179106855770321</c:v>
                </c:pt>
                <c:pt idx="3274">
                  <c:v>0.32835823052005852</c:v>
                </c:pt>
                <c:pt idx="3275">
                  <c:v>0.29014927278510799</c:v>
                </c:pt>
                <c:pt idx="3276">
                  <c:v>0.24716419535285172</c:v>
                </c:pt>
                <c:pt idx="3277">
                  <c:v>0.19582090837205826</c:v>
                </c:pt>
                <c:pt idx="3278">
                  <c:v>0.15880598060056023</c:v>
                </c:pt>
                <c:pt idx="3279">
                  <c:v>0.1062686636954403</c:v>
                </c:pt>
                <c:pt idx="3280">
                  <c:v>6.0895526375405101E-2</c:v>
                </c:pt>
                <c:pt idx="3281">
                  <c:v>2.1492538723953351E-2</c:v>
                </c:pt>
                <c:pt idx="3282">
                  <c:v>-2.3880598584344055E-2</c:v>
                </c:pt>
                <c:pt idx="3283">
                  <c:v>-8.3582095054985692E-2</c:v>
                </c:pt>
                <c:pt idx="3284">
                  <c:v>-0.1313432922236738</c:v>
                </c:pt>
                <c:pt idx="3285">
                  <c:v>-0.17313433973160366</c:v>
                </c:pt>
                <c:pt idx="3286">
                  <c:v>-0.21611941720298594</c:v>
                </c:pt>
                <c:pt idx="3287">
                  <c:v>-0.25910449463524227</c:v>
                </c:pt>
                <c:pt idx="3288">
                  <c:v>-0.30925375165258329</c:v>
                </c:pt>
                <c:pt idx="3289">
                  <c:v>-0.33791046995379614</c:v>
                </c:pt>
                <c:pt idx="3290">
                  <c:v>-0.3737313678400937</c:v>
                </c:pt>
                <c:pt idx="3291">
                  <c:v>-0.4083582358411908</c:v>
                </c:pt>
                <c:pt idx="3292">
                  <c:v>-0.43582092433545516</c:v>
                </c:pt>
                <c:pt idx="3293">
                  <c:v>-0.46805973205751361</c:v>
                </c:pt>
                <c:pt idx="3294">
                  <c:v>-0.49671645055435637</c:v>
                </c:pt>
                <c:pt idx="3295">
                  <c:v>-0.52895525866767457</c:v>
                </c:pt>
                <c:pt idx="3296">
                  <c:v>-0.56597018640004659</c:v>
                </c:pt>
                <c:pt idx="3297">
                  <c:v>-0.60298511413241873</c:v>
                </c:pt>
                <c:pt idx="3298">
                  <c:v>-0.63283586263183988</c:v>
                </c:pt>
                <c:pt idx="3299">
                  <c:v>-0.67820899999100104</c:v>
                </c:pt>
                <c:pt idx="3300">
                  <c:v>-0.70805974809916239</c:v>
                </c:pt>
                <c:pt idx="3301">
                  <c:v>-0.73194034658569151</c:v>
                </c:pt>
                <c:pt idx="3302">
                  <c:v>-0.75104482545316675</c:v>
                </c:pt>
                <c:pt idx="3303">
                  <c:v>-0.77731348394485278</c:v>
                </c:pt>
                <c:pt idx="3304">
                  <c:v>-0.79522393280974957</c:v>
                </c:pt>
                <c:pt idx="3305">
                  <c:v>-0.80716423205301413</c:v>
                </c:pt>
                <c:pt idx="3306">
                  <c:v>-0.81552244167980326</c:v>
                </c:pt>
                <c:pt idx="3307">
                  <c:v>-0.81552244167980326</c:v>
                </c:pt>
                <c:pt idx="3308">
                  <c:v>-0.82268662130401393</c:v>
                </c:pt>
                <c:pt idx="3309">
                  <c:v>-0.82746274092306782</c:v>
                </c:pt>
                <c:pt idx="3310">
                  <c:v>-0.82746274092306782</c:v>
                </c:pt>
                <c:pt idx="3311">
                  <c:v>-0.81432841167722481</c:v>
                </c:pt>
                <c:pt idx="3312">
                  <c:v>-0.81313438167464636</c:v>
                </c:pt>
                <c:pt idx="3313">
                  <c:v>-0.79641796281232802</c:v>
                </c:pt>
                <c:pt idx="3314">
                  <c:v>-0.77134333432322044</c:v>
                </c:pt>
                <c:pt idx="3315">
                  <c:v>-0.75104482545316675</c:v>
                </c:pt>
                <c:pt idx="3316">
                  <c:v>-0.72716422696663774</c:v>
                </c:pt>
                <c:pt idx="3317">
                  <c:v>-0.71402989772079473</c:v>
                </c:pt>
                <c:pt idx="3318">
                  <c:v>-0.67820899999100104</c:v>
                </c:pt>
                <c:pt idx="3319">
                  <c:v>-0.64238810186994766</c:v>
                </c:pt>
                <c:pt idx="3320">
                  <c:v>-0.61373138376436465</c:v>
                </c:pt>
                <c:pt idx="3321">
                  <c:v>-0.57791048564331116</c:v>
                </c:pt>
                <c:pt idx="3322">
                  <c:v>-0.54208958791351747</c:v>
                </c:pt>
                <c:pt idx="3323">
                  <c:v>-0.50626868979246409</c:v>
                </c:pt>
                <c:pt idx="3324">
                  <c:v>-0.47283585206782724</c:v>
                </c:pt>
                <c:pt idx="3325">
                  <c:v>-0.4382089839493522</c:v>
                </c:pt>
                <c:pt idx="3326">
                  <c:v>-0.40238808621955852</c:v>
                </c:pt>
                <c:pt idx="3327">
                  <c:v>-0.36298509848202964</c:v>
                </c:pt>
                <c:pt idx="3328">
                  <c:v>-0.32119405097409981</c:v>
                </c:pt>
                <c:pt idx="3329">
                  <c:v>-0.27582091365406458</c:v>
                </c:pt>
                <c:pt idx="3330">
                  <c:v>-0.24000001576776703</c:v>
                </c:pt>
                <c:pt idx="3331">
                  <c:v>-0.20059702810849006</c:v>
                </c:pt>
                <c:pt idx="3332">
                  <c:v>-0.15283583093980196</c:v>
                </c:pt>
                <c:pt idx="3333">
                  <c:v>-0.11104478343187209</c:v>
                </c:pt>
                <c:pt idx="3334">
                  <c:v>-6.4477616187510453E-2</c:v>
                </c:pt>
                <c:pt idx="3335">
                  <c:v>-9.5522394337376228E-3</c:v>
                </c:pt>
                <c:pt idx="3336">
                  <c:v>4.0597017583603394E-2</c:v>
                </c:pt>
                <c:pt idx="3337">
                  <c:v>7.522388554557452E-2</c:v>
                </c:pt>
                <c:pt idx="3338">
                  <c:v>0.12059702286560972</c:v>
                </c:pt>
                <c:pt idx="3339">
                  <c:v>0.16477613022219251</c:v>
                </c:pt>
                <c:pt idx="3340">
                  <c:v>0.21373135731520704</c:v>
                </c:pt>
                <c:pt idx="3341">
                  <c:v>0.25432837493793642</c:v>
                </c:pt>
                <c:pt idx="3342">
                  <c:v>0.29492539252153982</c:v>
                </c:pt>
                <c:pt idx="3343">
                  <c:v>0.34507464953888084</c:v>
                </c:pt>
                <c:pt idx="3344">
                  <c:v>0.38686569704681073</c:v>
                </c:pt>
                <c:pt idx="3345">
                  <c:v>0.42388062470093085</c:v>
                </c:pt>
                <c:pt idx="3346">
                  <c:v>0.46208958243588133</c:v>
                </c:pt>
                <c:pt idx="3347">
                  <c:v>0.51462689941925321</c:v>
                </c:pt>
                <c:pt idx="3348">
                  <c:v>0.55761197677325758</c:v>
                </c:pt>
                <c:pt idx="3349">
                  <c:v>0.58268660526236504</c:v>
                </c:pt>
                <c:pt idx="3350">
                  <c:v>0.61134332375920786</c:v>
                </c:pt>
                <c:pt idx="3351">
                  <c:v>0.63283586263183988</c:v>
                </c:pt>
                <c:pt idx="3352">
                  <c:v>0.65313437111063377</c:v>
                </c:pt>
                <c:pt idx="3353">
                  <c:v>0.67582093998584425</c:v>
                </c:pt>
                <c:pt idx="3354">
                  <c:v>0.6901492992342656</c:v>
                </c:pt>
                <c:pt idx="3355">
                  <c:v>0.71641795772595152</c:v>
                </c:pt>
                <c:pt idx="3356">
                  <c:v>0.7367164662047454</c:v>
                </c:pt>
                <c:pt idx="3357">
                  <c:v>0.75701497507479909</c:v>
                </c:pt>
                <c:pt idx="3358">
                  <c:v>0.76656721470416656</c:v>
                </c:pt>
                <c:pt idx="3359">
                  <c:v>0.7677612443154852</c:v>
                </c:pt>
                <c:pt idx="3360">
                  <c:v>0.78208960356390655</c:v>
                </c:pt>
                <c:pt idx="3361">
                  <c:v>0.78447766356906345</c:v>
                </c:pt>
                <c:pt idx="3362">
                  <c:v>0.79044781319069568</c:v>
                </c:pt>
                <c:pt idx="3363">
                  <c:v>0.77970154395000957</c:v>
                </c:pt>
                <c:pt idx="3364">
                  <c:v>0.77611945394227433</c:v>
                </c:pt>
                <c:pt idx="3365">
                  <c:v>0.7677612443154852</c:v>
                </c:pt>
                <c:pt idx="3366">
                  <c:v>0.76895527431806365</c:v>
                </c:pt>
                <c:pt idx="3367">
                  <c:v>0.76179109469385298</c:v>
                </c:pt>
                <c:pt idx="3368">
                  <c:v>0.76059706508253433</c:v>
                </c:pt>
                <c:pt idx="3369">
                  <c:v>0.74626870583411298</c:v>
                </c:pt>
                <c:pt idx="3370">
                  <c:v>0.7235821369589025</c:v>
                </c:pt>
                <c:pt idx="3371">
                  <c:v>0.70925377810174084</c:v>
                </c:pt>
                <c:pt idx="3372">
                  <c:v>0.67343287998068746</c:v>
                </c:pt>
                <c:pt idx="3373">
                  <c:v>0.659104520732266</c:v>
                </c:pt>
                <c:pt idx="3374">
                  <c:v>0.62686571301020755</c:v>
                </c:pt>
                <c:pt idx="3375">
                  <c:v>0.60179108452110008</c:v>
                </c:pt>
                <c:pt idx="3376">
                  <c:v>0.56477615639746825</c:v>
                </c:pt>
                <c:pt idx="3377">
                  <c:v>0.53850749790578234</c:v>
                </c:pt>
                <c:pt idx="3378">
                  <c:v>0.50626868979246409</c:v>
                </c:pt>
                <c:pt idx="3379">
                  <c:v>0.46686570244619496</c:v>
                </c:pt>
                <c:pt idx="3380">
                  <c:v>0.42507465470350925</c:v>
                </c:pt>
                <c:pt idx="3381">
                  <c:v>0.37850748757652553</c:v>
                </c:pt>
                <c:pt idx="3382">
                  <c:v>0.34388061961455441</c:v>
                </c:pt>
                <c:pt idx="3383">
                  <c:v>0.29134330270943448</c:v>
                </c:pt>
                <c:pt idx="3384">
                  <c:v>0.25074628512583108</c:v>
                </c:pt>
                <c:pt idx="3385">
                  <c:v>0.20298508795714298</c:v>
                </c:pt>
                <c:pt idx="3386">
                  <c:v>0.15641792071278129</c:v>
                </c:pt>
                <c:pt idx="3387">
                  <c:v>0.12179105278993618</c:v>
                </c:pt>
                <c:pt idx="3388">
                  <c:v>8.7164184827965063E-2</c:v>
                </c:pt>
                <c:pt idx="3389">
                  <c:v>4.2985077432256311E-2</c:v>
                </c:pt>
                <c:pt idx="3390">
                  <c:v>8.3582095054985685E-3</c:v>
                </c:pt>
                <c:pt idx="3391">
                  <c:v>-2.3880598584344055E-2</c:v>
                </c:pt>
                <c:pt idx="3392">
                  <c:v>-7.1641795772595149E-2</c:v>
                </c:pt>
                <c:pt idx="3393">
                  <c:v>-0.11104478343187209</c:v>
                </c:pt>
                <c:pt idx="3394">
                  <c:v>-0.1516418010154755</c:v>
                </c:pt>
                <c:pt idx="3395">
                  <c:v>-0.19104478867475244</c:v>
                </c:pt>
                <c:pt idx="3396">
                  <c:v>-0.23044777633402938</c:v>
                </c:pt>
                <c:pt idx="3397">
                  <c:v>-0.27701494357839102</c:v>
                </c:pt>
                <c:pt idx="3398">
                  <c:v>-0.32119405097409981</c:v>
                </c:pt>
                <c:pt idx="3399">
                  <c:v>-0.35701494882127138</c:v>
                </c:pt>
                <c:pt idx="3400">
                  <c:v>-0.39522390659534784</c:v>
                </c:pt>
                <c:pt idx="3401">
                  <c:v>-0.42985077432256313</c:v>
                </c:pt>
                <c:pt idx="3402">
                  <c:v>-0.46328361243845972</c:v>
                </c:pt>
                <c:pt idx="3403">
                  <c:v>-0.49910451055951316</c:v>
                </c:pt>
                <c:pt idx="3404">
                  <c:v>-0.53492540828930679</c:v>
                </c:pt>
                <c:pt idx="3405">
                  <c:v>-0.57313436602425738</c:v>
                </c:pt>
                <c:pt idx="3406">
                  <c:v>-0.60895526375405096</c:v>
                </c:pt>
                <c:pt idx="3407">
                  <c:v>-0.63522392224573698</c:v>
                </c:pt>
                <c:pt idx="3408">
                  <c:v>-0.65671646111836901</c:v>
                </c:pt>
                <c:pt idx="3409">
                  <c:v>-0.67343287998068746</c:v>
                </c:pt>
                <c:pt idx="3410">
                  <c:v>-0.6925373588481627</c:v>
                </c:pt>
                <c:pt idx="3411">
                  <c:v>-0.71283586771821628</c:v>
                </c:pt>
                <c:pt idx="3412">
                  <c:v>-0.73074631658311318</c:v>
                </c:pt>
                <c:pt idx="3413">
                  <c:v>-0.74626870583411298</c:v>
                </c:pt>
                <c:pt idx="3414">
                  <c:v>-0.76417915469900977</c:v>
                </c:pt>
                <c:pt idx="3415">
                  <c:v>-0.77253736432579889</c:v>
                </c:pt>
                <c:pt idx="3416">
                  <c:v>-0.77373139393711754</c:v>
                </c:pt>
                <c:pt idx="3417">
                  <c:v>-0.77373139393711754</c:v>
                </c:pt>
                <c:pt idx="3418">
                  <c:v>-0.76417915469900977</c:v>
                </c:pt>
                <c:pt idx="3419">
                  <c:v>-0.7522388554557452</c:v>
                </c:pt>
                <c:pt idx="3420">
                  <c:v>-0.7367164662047454</c:v>
                </c:pt>
                <c:pt idx="3421">
                  <c:v>-0.72000004734242695</c:v>
                </c:pt>
                <c:pt idx="3422">
                  <c:v>-0.71283586771821628</c:v>
                </c:pt>
                <c:pt idx="3423">
                  <c:v>-0.70328362848010861</c:v>
                </c:pt>
                <c:pt idx="3424">
                  <c:v>-0.69850750846979492</c:v>
                </c:pt>
                <c:pt idx="3425">
                  <c:v>-0.67701496998842259</c:v>
                </c:pt>
                <c:pt idx="3426">
                  <c:v>-0.65194034149931512</c:v>
                </c:pt>
                <c:pt idx="3427">
                  <c:v>-0.64119407186736921</c:v>
                </c:pt>
                <c:pt idx="3428">
                  <c:v>-0.61611944337826163</c:v>
                </c:pt>
                <c:pt idx="3429">
                  <c:v>-0.59223884489173262</c:v>
                </c:pt>
                <c:pt idx="3430">
                  <c:v>-0.56000003677841437</c:v>
                </c:pt>
                <c:pt idx="3431">
                  <c:v>-0.53611943829188524</c:v>
                </c:pt>
                <c:pt idx="3432">
                  <c:v>-0.50746271979504254</c:v>
                </c:pt>
                <c:pt idx="3433">
                  <c:v>-0.4704477920626704</c:v>
                </c:pt>
                <c:pt idx="3434">
                  <c:v>-0.42865674471124449</c:v>
                </c:pt>
                <c:pt idx="3435">
                  <c:v>-0.39283584659019105</c:v>
                </c:pt>
                <c:pt idx="3436">
                  <c:v>-0.3582089787847238</c:v>
                </c:pt>
                <c:pt idx="3437">
                  <c:v>-0.31880599108632091</c:v>
                </c:pt>
                <c:pt idx="3438">
                  <c:v>-0.2853731530878022</c:v>
                </c:pt>
                <c:pt idx="3439">
                  <c:v>-0.24000001576776703</c:v>
                </c:pt>
                <c:pt idx="3440">
                  <c:v>-0.1994029981841636</c:v>
                </c:pt>
                <c:pt idx="3441">
                  <c:v>-0.14925374116682258</c:v>
                </c:pt>
                <c:pt idx="3442">
                  <c:v>-0.10149254399813447</c:v>
                </c:pt>
                <c:pt idx="3443">
                  <c:v>-5.6119406678099282E-2</c:v>
                </c:pt>
                <c:pt idx="3444">
                  <c:v>-8.3582095054985685E-3</c:v>
                </c:pt>
                <c:pt idx="3445">
                  <c:v>3.9402987659276939E-2</c:v>
                </c:pt>
                <c:pt idx="3446">
                  <c:v>8.5970154903638601E-2</c:v>
                </c:pt>
                <c:pt idx="3447">
                  <c:v>0.113432843280525</c:v>
                </c:pt>
                <c:pt idx="3448">
                  <c:v>0.15522389078845489</c:v>
                </c:pt>
                <c:pt idx="3449">
                  <c:v>0.19820896825983714</c:v>
                </c:pt>
                <c:pt idx="3450">
                  <c:v>0.24000001576776703</c:v>
                </c:pt>
                <c:pt idx="3451">
                  <c:v>0.27343285380541171</c:v>
                </c:pt>
                <c:pt idx="3452">
                  <c:v>0.31283584146468862</c:v>
                </c:pt>
                <c:pt idx="3453">
                  <c:v>0.34626867946320733</c:v>
                </c:pt>
                <c:pt idx="3454">
                  <c:v>0.38089554742517845</c:v>
                </c:pt>
                <c:pt idx="3455">
                  <c:v>0.40597017583603401</c:v>
                </c:pt>
                <c:pt idx="3456">
                  <c:v>0.43223883432771992</c:v>
                </c:pt>
                <c:pt idx="3457">
                  <c:v>0.46805973205751361</c:v>
                </c:pt>
                <c:pt idx="3458">
                  <c:v>0.49194033093530248</c:v>
                </c:pt>
                <c:pt idx="3459">
                  <c:v>0.52537316905119913</c:v>
                </c:pt>
                <c:pt idx="3460">
                  <c:v>0.5480597375351498</c:v>
                </c:pt>
                <c:pt idx="3461">
                  <c:v>0.5814925756510464</c:v>
                </c:pt>
                <c:pt idx="3462">
                  <c:v>0.60059705451852163</c:v>
                </c:pt>
                <c:pt idx="3463">
                  <c:v>0.61970153338599687</c:v>
                </c:pt>
                <c:pt idx="3464">
                  <c:v>0.63761198225089377</c:v>
                </c:pt>
                <c:pt idx="3465">
                  <c:v>0.64955228149415833</c:v>
                </c:pt>
                <c:pt idx="3466">
                  <c:v>0.66268661074000124</c:v>
                </c:pt>
                <c:pt idx="3467">
                  <c:v>0.67343287998068746</c:v>
                </c:pt>
                <c:pt idx="3468">
                  <c:v>0.68298511961005492</c:v>
                </c:pt>
                <c:pt idx="3469">
                  <c:v>0.68179108960747647</c:v>
                </c:pt>
                <c:pt idx="3470">
                  <c:v>0.68179108960747647</c:v>
                </c:pt>
                <c:pt idx="3471">
                  <c:v>0.67582093998584425</c:v>
                </c:pt>
                <c:pt idx="3472">
                  <c:v>0.67223884997810901</c:v>
                </c:pt>
                <c:pt idx="3473">
                  <c:v>0.66388064074257969</c:v>
                </c:pt>
                <c:pt idx="3474">
                  <c:v>0.65671646111836901</c:v>
                </c:pt>
                <c:pt idx="3475">
                  <c:v>0.64597019187768279</c:v>
                </c:pt>
                <c:pt idx="3476">
                  <c:v>0.63164183262926143</c:v>
                </c:pt>
                <c:pt idx="3477">
                  <c:v>0.61731347338084008</c:v>
                </c:pt>
                <c:pt idx="3478">
                  <c:v>0.59223884489173262</c:v>
                </c:pt>
                <c:pt idx="3479">
                  <c:v>0.56238809678357116</c:v>
                </c:pt>
                <c:pt idx="3480">
                  <c:v>0.53970152790836068</c:v>
                </c:pt>
                <c:pt idx="3481">
                  <c:v>0.51223883980535612</c:v>
                </c:pt>
                <c:pt idx="3482">
                  <c:v>0.49074630093272409</c:v>
                </c:pt>
                <c:pt idx="3483">
                  <c:v>0.46805973205751361</c:v>
                </c:pt>
                <c:pt idx="3484">
                  <c:v>0.44895525358129812</c:v>
                </c:pt>
                <c:pt idx="3485">
                  <c:v>0.42626868470608764</c:v>
                </c:pt>
                <c:pt idx="3486">
                  <c:v>0.39880599621182333</c:v>
                </c:pt>
                <c:pt idx="3487">
                  <c:v>0.37611942768874662</c:v>
                </c:pt>
                <c:pt idx="3488">
                  <c:v>0.33791046995379614</c:v>
                </c:pt>
                <c:pt idx="3489">
                  <c:v>0.30447763195527744</c:v>
                </c:pt>
                <c:pt idx="3490">
                  <c:v>0.27104479391763275</c:v>
                </c:pt>
                <c:pt idx="3491">
                  <c:v>0.22686568656105</c:v>
                </c:pt>
                <c:pt idx="3492">
                  <c:v>0.18865672882609952</c:v>
                </c:pt>
                <c:pt idx="3493">
                  <c:v>0.15641792071278129</c:v>
                </c:pt>
                <c:pt idx="3494">
                  <c:v>0.12298508271426263</c:v>
                </c:pt>
                <c:pt idx="3495">
                  <c:v>8.1194035167206788E-2</c:v>
                </c:pt>
                <c:pt idx="3496">
                  <c:v>4.2985077432256311E-2</c:v>
                </c:pt>
                <c:pt idx="3497">
                  <c:v>0</c:v>
                </c:pt>
                <c:pt idx="3498">
                  <c:v>-4.4179107395708739E-2</c:v>
                </c:pt>
                <c:pt idx="3499">
                  <c:v>-9.4328364413049759E-2</c:v>
                </c:pt>
                <c:pt idx="3500">
                  <c:v>-0.14208956158173786</c:v>
                </c:pt>
                <c:pt idx="3501">
                  <c:v>-0.18029851931668836</c:v>
                </c:pt>
                <c:pt idx="3502">
                  <c:v>-0.23164180625835584</c:v>
                </c:pt>
                <c:pt idx="3503">
                  <c:v>-0.27462688372973809</c:v>
                </c:pt>
                <c:pt idx="3504">
                  <c:v>-0.31761196116199447</c:v>
                </c:pt>
                <c:pt idx="3505">
                  <c:v>-0.35582091889694495</c:v>
                </c:pt>
                <c:pt idx="3506">
                  <c:v>-0.38805972701026314</c:v>
                </c:pt>
                <c:pt idx="3507">
                  <c:v>-0.42507465470350925</c:v>
                </c:pt>
                <c:pt idx="3508">
                  <c:v>-0.46089555282456268</c:v>
                </c:pt>
                <c:pt idx="3509">
                  <c:v>-0.50029854017083186</c:v>
                </c:pt>
                <c:pt idx="3510">
                  <c:v>-0.53850749790578234</c:v>
                </c:pt>
                <c:pt idx="3511">
                  <c:v>-0.56358212678614961</c:v>
                </c:pt>
                <c:pt idx="3512">
                  <c:v>-0.59462690489688941</c:v>
                </c:pt>
                <c:pt idx="3513">
                  <c:v>-0.62447765300505076</c:v>
                </c:pt>
                <c:pt idx="3514">
                  <c:v>-0.643582131872526</c:v>
                </c:pt>
                <c:pt idx="3515">
                  <c:v>-0.659104520732266</c:v>
                </c:pt>
                <c:pt idx="3516">
                  <c:v>-0.67820899999100104</c:v>
                </c:pt>
                <c:pt idx="3517">
                  <c:v>-0.69731347846721659</c:v>
                </c:pt>
                <c:pt idx="3518">
                  <c:v>-0.71402989772079473</c:v>
                </c:pt>
                <c:pt idx="3519">
                  <c:v>-0.72835825696921608</c:v>
                </c:pt>
                <c:pt idx="3520">
                  <c:v>-0.74865676544800996</c:v>
                </c:pt>
                <c:pt idx="3521">
                  <c:v>-0.75343288545832365</c:v>
                </c:pt>
                <c:pt idx="3522">
                  <c:v>-0.75462691546090199</c:v>
                </c:pt>
                <c:pt idx="3523">
                  <c:v>-0.75820900507737754</c:v>
                </c:pt>
                <c:pt idx="3524">
                  <c:v>-0.75104482545316675</c:v>
                </c:pt>
                <c:pt idx="3525">
                  <c:v>-0.74388064582895608</c:v>
                </c:pt>
                <c:pt idx="3526">
                  <c:v>-0.74507467583153453</c:v>
                </c:pt>
                <c:pt idx="3527">
                  <c:v>-0.73313437658826996</c:v>
                </c:pt>
                <c:pt idx="3528">
                  <c:v>-0.73074631658311318</c:v>
                </c:pt>
                <c:pt idx="3529">
                  <c:v>-0.72597019696405929</c:v>
                </c:pt>
                <c:pt idx="3530">
                  <c:v>-0.71880601733984861</c:v>
                </c:pt>
                <c:pt idx="3531">
                  <c:v>-0.70089556847495171</c:v>
                </c:pt>
                <c:pt idx="3532">
                  <c:v>-0.67701496998842259</c:v>
                </c:pt>
                <c:pt idx="3533">
                  <c:v>-0.66626870035647678</c:v>
                </c:pt>
                <c:pt idx="3534">
                  <c:v>-0.63641795224831532</c:v>
                </c:pt>
                <c:pt idx="3535">
                  <c:v>-0.60537317413757552</c:v>
                </c:pt>
                <c:pt idx="3536">
                  <c:v>-0.57432839602683572</c:v>
                </c:pt>
                <c:pt idx="3537">
                  <c:v>-0.54089555791093913</c:v>
                </c:pt>
                <c:pt idx="3538">
                  <c:v>-0.50507466018114544</c:v>
                </c:pt>
                <c:pt idx="3539">
                  <c:v>-0.46328361243845972</c:v>
                </c:pt>
                <c:pt idx="3540">
                  <c:v>-0.42149256508703375</c:v>
                </c:pt>
                <c:pt idx="3541">
                  <c:v>-0.38447763719815781</c:v>
                </c:pt>
                <c:pt idx="3542">
                  <c:v>-0.34746270938753376</c:v>
                </c:pt>
                <c:pt idx="3543">
                  <c:v>-0.31164181154036219</c:v>
                </c:pt>
                <c:pt idx="3544">
                  <c:v>-0.2674627041446534</c:v>
                </c:pt>
                <c:pt idx="3545">
                  <c:v>-0.22686568656105</c:v>
                </c:pt>
                <c:pt idx="3546">
                  <c:v>-0.18746269890177308</c:v>
                </c:pt>
                <c:pt idx="3547">
                  <c:v>-0.14925374116682258</c:v>
                </c:pt>
                <c:pt idx="3548">
                  <c:v>-0.10985075350754565</c:v>
                </c:pt>
                <c:pt idx="3549">
                  <c:v>-7.4029855621248072E-2</c:v>
                </c:pt>
                <c:pt idx="3550">
                  <c:v>-4.0597017583603394E-2</c:v>
                </c:pt>
                <c:pt idx="3551">
                  <c:v>-2.3880598584344057E-3</c:v>
                </c:pt>
                <c:pt idx="3552">
                  <c:v>4.5373137320035201E-2</c:v>
                </c:pt>
                <c:pt idx="3553">
                  <c:v>8.7164184827965063E-2</c:v>
                </c:pt>
                <c:pt idx="3554">
                  <c:v>0.11223881335619856</c:v>
                </c:pt>
                <c:pt idx="3555">
                  <c:v>0.15641792071278129</c:v>
                </c:pt>
                <c:pt idx="3556">
                  <c:v>0.19820896825983714</c:v>
                </c:pt>
                <c:pt idx="3557">
                  <c:v>0.23283583618268228</c:v>
                </c:pt>
                <c:pt idx="3558">
                  <c:v>0.26507464429600047</c:v>
                </c:pt>
                <c:pt idx="3559">
                  <c:v>0.31283584146468862</c:v>
                </c:pt>
                <c:pt idx="3560">
                  <c:v>0.35343285904829203</c:v>
                </c:pt>
                <c:pt idx="3561">
                  <c:v>0.38328360727383132</c:v>
                </c:pt>
                <c:pt idx="3562">
                  <c:v>0.41791047507929857</c:v>
                </c:pt>
                <c:pt idx="3563">
                  <c:v>0.45134331319519516</c:v>
                </c:pt>
                <c:pt idx="3564">
                  <c:v>0.4871642113162486</c:v>
                </c:pt>
                <c:pt idx="3565">
                  <c:v>0.52298510904604223</c:v>
                </c:pt>
                <c:pt idx="3566">
                  <c:v>0.55283585715420369</c:v>
                </c:pt>
                <c:pt idx="3567">
                  <c:v>0.59223884489173262</c:v>
                </c:pt>
                <c:pt idx="3568">
                  <c:v>0.62208959299989397</c:v>
                </c:pt>
                <c:pt idx="3569">
                  <c:v>0.63880601225347211</c:v>
                </c:pt>
                <c:pt idx="3570">
                  <c:v>0.64955228149415833</c:v>
                </c:pt>
                <c:pt idx="3571">
                  <c:v>0.66029855073484445</c:v>
                </c:pt>
                <c:pt idx="3572">
                  <c:v>0.67343287998068746</c:v>
                </c:pt>
                <c:pt idx="3573">
                  <c:v>0.67701496998842259</c:v>
                </c:pt>
                <c:pt idx="3574">
                  <c:v>0.68776123922910881</c:v>
                </c:pt>
                <c:pt idx="3575">
                  <c:v>0.70208959847753016</c:v>
                </c:pt>
                <c:pt idx="3576">
                  <c:v>0.71522392772337318</c:v>
                </c:pt>
                <c:pt idx="3577">
                  <c:v>0.72477616696148084</c:v>
                </c:pt>
                <c:pt idx="3578">
                  <c:v>0.72955228658053473</c:v>
                </c:pt>
                <c:pt idx="3579">
                  <c:v>0.73552243620216706</c:v>
                </c:pt>
                <c:pt idx="3580">
                  <c:v>0.73791049620732385</c:v>
                </c:pt>
                <c:pt idx="3581">
                  <c:v>0.74746273583669132</c:v>
                </c:pt>
                <c:pt idx="3582">
                  <c:v>0.75343288545832365</c:v>
                </c:pt>
                <c:pt idx="3583">
                  <c:v>0.74388064582895608</c:v>
                </c:pt>
                <c:pt idx="3584">
                  <c:v>0.73432840659084841</c:v>
                </c:pt>
                <c:pt idx="3585">
                  <c:v>0.72477616696148084</c:v>
                </c:pt>
                <c:pt idx="3586">
                  <c:v>0.70686571809658405</c:v>
                </c:pt>
                <c:pt idx="3587">
                  <c:v>0.6925373588481627</c:v>
                </c:pt>
                <c:pt idx="3588">
                  <c:v>0.66865676036163357</c:v>
                </c:pt>
                <c:pt idx="3589">
                  <c:v>0.65074631149673667</c:v>
                </c:pt>
                <c:pt idx="3590">
                  <c:v>0.63164183262926143</c:v>
                </c:pt>
                <c:pt idx="3591">
                  <c:v>0.60179108452110008</c:v>
                </c:pt>
                <c:pt idx="3592">
                  <c:v>0.57074630601910048</c:v>
                </c:pt>
                <c:pt idx="3593">
                  <c:v>0.53373137828672845</c:v>
                </c:pt>
                <c:pt idx="3594">
                  <c:v>0.50268660017598865</c:v>
                </c:pt>
                <c:pt idx="3595">
                  <c:v>0.45850749281940584</c:v>
                </c:pt>
                <c:pt idx="3596">
                  <c:v>0.41910450508187697</c:v>
                </c:pt>
                <c:pt idx="3597">
                  <c:v>0.38686569704681073</c:v>
                </c:pt>
                <c:pt idx="3598">
                  <c:v>0.35582091889694495</c:v>
                </c:pt>
                <c:pt idx="3599">
                  <c:v>0.31641793123766798</c:v>
                </c:pt>
                <c:pt idx="3600">
                  <c:v>0.2782089735027175</c:v>
                </c:pt>
                <c:pt idx="3601">
                  <c:v>0.24716419535285172</c:v>
                </c:pt>
                <c:pt idx="3602">
                  <c:v>0.20537314784492186</c:v>
                </c:pt>
                <c:pt idx="3603">
                  <c:v>0.16597016014651894</c:v>
                </c:pt>
                <c:pt idx="3604">
                  <c:v>0.11940299290215728</c:v>
                </c:pt>
                <c:pt idx="3605">
                  <c:v>8.477612497931214E-2</c:v>
                </c:pt>
                <c:pt idx="3606">
                  <c:v>5.8507466526752185E-2</c:v>
                </c:pt>
                <c:pt idx="3607">
                  <c:v>2.626865844473476E-2</c:v>
                </c:pt>
                <c:pt idx="3608">
                  <c:v>-8.3582095054985685E-3</c:v>
                </c:pt>
                <c:pt idx="3609">
                  <c:v>-4.1791047507929856E-2</c:v>
                </c:pt>
                <c:pt idx="3610">
                  <c:v>-7.522388554557452E-2</c:v>
                </c:pt>
                <c:pt idx="3611">
                  <c:v>-0.11223881335619856</c:v>
                </c:pt>
                <c:pt idx="3612">
                  <c:v>-0.15641792071278129</c:v>
                </c:pt>
                <c:pt idx="3613">
                  <c:v>-0.1970149383355107</c:v>
                </c:pt>
                <c:pt idx="3614">
                  <c:v>-0.24358210557987237</c:v>
                </c:pt>
                <c:pt idx="3615">
                  <c:v>-0.28417912316347571</c:v>
                </c:pt>
                <c:pt idx="3616">
                  <c:v>-0.3259701706714056</c:v>
                </c:pt>
                <c:pt idx="3617">
                  <c:v>-0.37014927806711434</c:v>
                </c:pt>
                <c:pt idx="3618">
                  <c:v>-0.39761196660050468</c:v>
                </c:pt>
                <c:pt idx="3619">
                  <c:v>-0.42626868470608764</c:v>
                </c:pt>
                <c:pt idx="3620">
                  <c:v>-0.44895525358129812</c:v>
                </c:pt>
                <c:pt idx="3621">
                  <c:v>-0.46089555282456268</c:v>
                </c:pt>
                <c:pt idx="3622">
                  <c:v>-0.47761197168688113</c:v>
                </c:pt>
                <c:pt idx="3623">
                  <c:v>-0.49313436093788088</c:v>
                </c:pt>
                <c:pt idx="3624">
                  <c:v>-0.51582092942183155</c:v>
                </c:pt>
                <c:pt idx="3625">
                  <c:v>-0.53492540828930679</c:v>
                </c:pt>
                <c:pt idx="3626">
                  <c:v>-0.54925376753772825</c:v>
                </c:pt>
                <c:pt idx="3627">
                  <c:v>-0.56238809678357116</c:v>
                </c:pt>
                <c:pt idx="3628">
                  <c:v>-0.56716421640262504</c:v>
                </c:pt>
                <c:pt idx="3629">
                  <c:v>-0.56835824640520349</c:v>
                </c:pt>
                <c:pt idx="3630">
                  <c:v>-0.57671645564073282</c:v>
                </c:pt>
                <c:pt idx="3631">
                  <c:v>-0.58626869527010028</c:v>
                </c:pt>
                <c:pt idx="3632">
                  <c:v>-0.59223884489173262</c:v>
                </c:pt>
                <c:pt idx="3633">
                  <c:v>-0.59701496451078639</c:v>
                </c:pt>
                <c:pt idx="3634">
                  <c:v>-0.59820899451336484</c:v>
                </c:pt>
                <c:pt idx="3635">
                  <c:v>-0.59820899451336484</c:v>
                </c:pt>
                <c:pt idx="3636">
                  <c:v>-0.58388063526494349</c:v>
                </c:pt>
                <c:pt idx="3637">
                  <c:v>-0.56835824640520349</c:v>
                </c:pt>
                <c:pt idx="3638">
                  <c:v>-0.56358212678614961</c:v>
                </c:pt>
                <c:pt idx="3639">
                  <c:v>-0.56000003677841437</c:v>
                </c:pt>
                <c:pt idx="3640">
                  <c:v>-0.54686570753257135</c:v>
                </c:pt>
                <c:pt idx="3641">
                  <c:v>-0.53373137828672845</c:v>
                </c:pt>
                <c:pt idx="3642">
                  <c:v>-0.51820898942698845</c:v>
                </c:pt>
                <c:pt idx="3643">
                  <c:v>-0.49791048055693476</c:v>
                </c:pt>
                <c:pt idx="3644">
                  <c:v>-0.4704477920626704</c:v>
                </c:pt>
                <c:pt idx="3645">
                  <c:v>-0.44298510356840609</c:v>
                </c:pt>
                <c:pt idx="3646">
                  <c:v>-0.42865674471124449</c:v>
                </c:pt>
                <c:pt idx="3647">
                  <c:v>-0.4071642058386124</c:v>
                </c:pt>
                <c:pt idx="3648">
                  <c:v>-0.3916418165876126</c:v>
                </c:pt>
                <c:pt idx="3649">
                  <c:v>-0.37014927806711434</c:v>
                </c:pt>
                <c:pt idx="3650">
                  <c:v>-0.34149255976590148</c:v>
                </c:pt>
                <c:pt idx="3651">
                  <c:v>-0.30925375165258329</c:v>
                </c:pt>
                <c:pt idx="3652">
                  <c:v>-0.27582091365406458</c:v>
                </c:pt>
                <c:pt idx="3653">
                  <c:v>-0.23522389607046121</c:v>
                </c:pt>
                <c:pt idx="3654">
                  <c:v>-0.20059702810849006</c:v>
                </c:pt>
                <c:pt idx="3655">
                  <c:v>-0.17552239958025656</c:v>
                </c:pt>
                <c:pt idx="3656">
                  <c:v>-0.13970150173308496</c:v>
                </c:pt>
                <c:pt idx="3657">
                  <c:v>-0.10149254399813447</c:v>
                </c:pt>
                <c:pt idx="3658">
                  <c:v>-7.0447765809142721E-2</c:v>
                </c:pt>
                <c:pt idx="3659">
                  <c:v>-3.223880808984262E-2</c:v>
                </c:pt>
                <c:pt idx="3660">
                  <c:v>9.5522394337376228E-3</c:v>
                </c:pt>
                <c:pt idx="3661">
                  <c:v>3.5820897878472382E-2</c:v>
                </c:pt>
                <c:pt idx="3662">
                  <c:v>5.731343660242573E-2</c:v>
                </c:pt>
                <c:pt idx="3663">
                  <c:v>8.9552244676617973E-2</c:v>
                </c:pt>
                <c:pt idx="3664">
                  <c:v>0.13492538199665316</c:v>
                </c:pt>
                <c:pt idx="3665">
                  <c:v>0.16000001052488666</c:v>
                </c:pt>
                <c:pt idx="3666">
                  <c:v>0.19104478867475244</c:v>
                </c:pt>
                <c:pt idx="3667">
                  <c:v>0.22925374640970292</c:v>
                </c:pt>
                <c:pt idx="3668">
                  <c:v>0.24835822527717819</c:v>
                </c:pt>
                <c:pt idx="3669">
                  <c:v>0.27104479391763275</c:v>
                </c:pt>
                <c:pt idx="3670">
                  <c:v>0.28776121293645512</c:v>
                </c:pt>
                <c:pt idx="3671">
                  <c:v>0.31164181154036219</c:v>
                </c:pt>
                <c:pt idx="3672">
                  <c:v>0.3259701706714056</c:v>
                </c:pt>
                <c:pt idx="3673">
                  <c:v>0.34865673931186025</c:v>
                </c:pt>
                <c:pt idx="3674">
                  <c:v>0.38089554742517845</c:v>
                </c:pt>
                <c:pt idx="3675">
                  <c:v>0.39761196660050468</c:v>
                </c:pt>
                <c:pt idx="3676">
                  <c:v>0.42149256508703375</c:v>
                </c:pt>
                <c:pt idx="3677">
                  <c:v>0.44776122357871972</c:v>
                </c:pt>
                <c:pt idx="3678">
                  <c:v>0.47283585206782724</c:v>
                </c:pt>
                <c:pt idx="3679">
                  <c:v>0.49194033093530248</c:v>
                </c:pt>
                <c:pt idx="3680">
                  <c:v>0.50626868979246409</c:v>
                </c:pt>
                <c:pt idx="3681">
                  <c:v>0.52059704904088544</c:v>
                </c:pt>
                <c:pt idx="3682">
                  <c:v>0.52776122866509612</c:v>
                </c:pt>
                <c:pt idx="3683">
                  <c:v>0.53850749790578234</c:v>
                </c:pt>
                <c:pt idx="3684">
                  <c:v>0.54089555791093913</c:v>
                </c:pt>
                <c:pt idx="3685">
                  <c:v>0.54447764752741457</c:v>
                </c:pt>
                <c:pt idx="3686">
                  <c:v>0.54208958791351747</c:v>
                </c:pt>
                <c:pt idx="3687">
                  <c:v>0.53850749790578234</c:v>
                </c:pt>
                <c:pt idx="3688">
                  <c:v>0.52298510904604223</c:v>
                </c:pt>
                <c:pt idx="3689">
                  <c:v>0.50985077980019933</c:v>
                </c:pt>
                <c:pt idx="3690">
                  <c:v>0.49194033093530248</c:v>
                </c:pt>
                <c:pt idx="3691">
                  <c:v>0.48238809130593496</c:v>
                </c:pt>
                <c:pt idx="3692">
                  <c:v>0.47283585206782724</c:v>
                </c:pt>
                <c:pt idx="3693">
                  <c:v>0.45970152282198429</c:v>
                </c:pt>
                <c:pt idx="3694">
                  <c:v>0.45373137320035201</c:v>
                </c:pt>
                <c:pt idx="3695">
                  <c:v>0.43701495394677381</c:v>
                </c:pt>
                <c:pt idx="3696">
                  <c:v>0.41910450508187697</c:v>
                </c:pt>
                <c:pt idx="3697">
                  <c:v>0.39641793659792623</c:v>
                </c:pt>
                <c:pt idx="3698">
                  <c:v>0.37850748757652553</c:v>
                </c:pt>
                <c:pt idx="3699">
                  <c:v>0.36059703863337672</c:v>
                </c:pt>
                <c:pt idx="3700">
                  <c:v>0.33791046995379614</c:v>
                </c:pt>
                <c:pt idx="3701">
                  <c:v>0.30208957210662457</c:v>
                </c:pt>
                <c:pt idx="3702">
                  <c:v>0.28776121293645512</c:v>
                </c:pt>
                <c:pt idx="3703">
                  <c:v>0.26626867422032696</c:v>
                </c:pt>
                <c:pt idx="3704">
                  <c:v>0.23044777633402938</c:v>
                </c:pt>
                <c:pt idx="3705">
                  <c:v>0.20179105803281652</c:v>
                </c:pt>
                <c:pt idx="3706">
                  <c:v>0.16955224995862428</c:v>
                </c:pt>
                <c:pt idx="3707">
                  <c:v>0.1313432922236738</c:v>
                </c:pt>
                <c:pt idx="3708">
                  <c:v>9.7910454186029131E-2</c:v>
                </c:pt>
                <c:pt idx="3709">
                  <c:v>6.2089556299731556E-2</c:v>
                </c:pt>
                <c:pt idx="3710">
                  <c:v>2.8656718301212865E-2</c:v>
                </c:pt>
                <c:pt idx="3711">
                  <c:v>-1.194029929021573E-2</c:v>
                </c:pt>
                <c:pt idx="3712">
                  <c:v>-5.253731690511991E-2</c:v>
                </c:pt>
                <c:pt idx="3713">
                  <c:v>-8.5970154903638601E-2</c:v>
                </c:pt>
                <c:pt idx="3714">
                  <c:v>-0.12298508271426263</c:v>
                </c:pt>
                <c:pt idx="3715">
                  <c:v>-0.16477613022219251</c:v>
                </c:pt>
                <c:pt idx="3716">
                  <c:v>-0.19820896825983714</c:v>
                </c:pt>
                <c:pt idx="3717">
                  <c:v>-0.23164180625835584</c:v>
                </c:pt>
                <c:pt idx="3718">
                  <c:v>-0.25432837493793642</c:v>
                </c:pt>
                <c:pt idx="3719">
                  <c:v>-0.28059703335137037</c:v>
                </c:pt>
                <c:pt idx="3720">
                  <c:v>-0.31761196116199447</c:v>
                </c:pt>
                <c:pt idx="3721">
                  <c:v>-0.34388061961455441</c:v>
                </c:pt>
                <c:pt idx="3722">
                  <c:v>-0.37492539776442019</c:v>
                </c:pt>
                <c:pt idx="3723">
                  <c:v>-0.40238808621955852</c:v>
                </c:pt>
                <c:pt idx="3724">
                  <c:v>-0.4394030139519306</c:v>
                </c:pt>
                <c:pt idx="3725">
                  <c:v>-0.46925376206009201</c:v>
                </c:pt>
                <c:pt idx="3726">
                  <c:v>-0.50746271979504254</c:v>
                </c:pt>
                <c:pt idx="3727">
                  <c:v>-0.54089555791093913</c:v>
                </c:pt>
                <c:pt idx="3728">
                  <c:v>-0.57552242602941417</c:v>
                </c:pt>
                <c:pt idx="3729">
                  <c:v>-0.59701496451078639</c:v>
                </c:pt>
                <c:pt idx="3730">
                  <c:v>-0.6125373537617862</c:v>
                </c:pt>
                <c:pt idx="3731">
                  <c:v>-0.63283586263183988</c:v>
                </c:pt>
                <c:pt idx="3732">
                  <c:v>-0.64716422148900143</c:v>
                </c:pt>
                <c:pt idx="3733">
                  <c:v>-0.66746273035905512</c:v>
                </c:pt>
                <c:pt idx="3734">
                  <c:v>-0.67701496998842259</c:v>
                </c:pt>
                <c:pt idx="3735">
                  <c:v>-0.68179108960747647</c:v>
                </c:pt>
                <c:pt idx="3736">
                  <c:v>-0.68656720922653036</c:v>
                </c:pt>
                <c:pt idx="3737">
                  <c:v>-0.69731347846721659</c:v>
                </c:pt>
                <c:pt idx="3738">
                  <c:v>-0.69970153847237337</c:v>
                </c:pt>
                <c:pt idx="3739">
                  <c:v>-0.6925373588481627</c:v>
                </c:pt>
                <c:pt idx="3740">
                  <c:v>-0.68895526923168715</c:v>
                </c:pt>
                <c:pt idx="3741">
                  <c:v>-0.68776123922910881</c:v>
                </c:pt>
                <c:pt idx="3742">
                  <c:v>-0.68179108960747647</c:v>
                </c:pt>
                <c:pt idx="3743">
                  <c:v>-0.67820899999100104</c:v>
                </c:pt>
                <c:pt idx="3744">
                  <c:v>-0.66865676036163357</c:v>
                </c:pt>
                <c:pt idx="3745">
                  <c:v>-0.66029855073484445</c:v>
                </c:pt>
                <c:pt idx="3746">
                  <c:v>-0.64238810186994766</c:v>
                </c:pt>
                <c:pt idx="3747">
                  <c:v>-0.6280597426215262</c:v>
                </c:pt>
                <c:pt idx="3748">
                  <c:v>-0.61611944337826163</c:v>
                </c:pt>
                <c:pt idx="3749">
                  <c:v>-0.59104481488915417</c:v>
                </c:pt>
                <c:pt idx="3750">
                  <c:v>-0.58268660526236504</c:v>
                </c:pt>
                <c:pt idx="3751">
                  <c:v>-0.56358212678614961</c:v>
                </c:pt>
                <c:pt idx="3752">
                  <c:v>-0.53970152790836068</c:v>
                </c:pt>
                <c:pt idx="3753">
                  <c:v>-0.51820898942698845</c:v>
                </c:pt>
                <c:pt idx="3754">
                  <c:v>-0.49074630093272409</c:v>
                </c:pt>
                <c:pt idx="3755">
                  <c:v>-0.46567167244361657</c:v>
                </c:pt>
                <c:pt idx="3756">
                  <c:v>-0.42149256508703375</c:v>
                </c:pt>
                <c:pt idx="3757">
                  <c:v>-0.37970151750085196</c:v>
                </c:pt>
                <c:pt idx="3758">
                  <c:v>-0.35462688897261846</c:v>
                </c:pt>
                <c:pt idx="3759">
                  <c:v>-0.32477614074707917</c:v>
                </c:pt>
                <c:pt idx="3760">
                  <c:v>-0.30089554218229808</c:v>
                </c:pt>
                <c:pt idx="3761">
                  <c:v>-0.27462688372973809</c:v>
                </c:pt>
                <c:pt idx="3762">
                  <c:v>-0.2423880756164199</c:v>
                </c:pt>
                <c:pt idx="3763">
                  <c:v>-0.20179105803281652</c:v>
                </c:pt>
                <c:pt idx="3764">
                  <c:v>-0.16955224995862428</c:v>
                </c:pt>
                <c:pt idx="3765">
                  <c:v>-0.13970150173308496</c:v>
                </c:pt>
                <c:pt idx="3766">
                  <c:v>-9.3134334488723311E-2</c:v>
                </c:pt>
                <c:pt idx="3767">
                  <c:v>-5.1343286941667482E-2</c:v>
                </c:pt>
                <c:pt idx="3768">
                  <c:v>-1.9104478867475246E-2</c:v>
                </c:pt>
                <c:pt idx="3769">
                  <c:v>1.6716419010997137E-2</c:v>
                </c:pt>
                <c:pt idx="3770">
                  <c:v>5.8507466526752185E-2</c:v>
                </c:pt>
                <c:pt idx="3771">
                  <c:v>8.477612497931214E-2</c:v>
                </c:pt>
                <c:pt idx="3772">
                  <c:v>0.10388060384678738</c:v>
                </c:pt>
                <c:pt idx="3773">
                  <c:v>0.13731344184530608</c:v>
                </c:pt>
                <c:pt idx="3774">
                  <c:v>0.16955224995862428</c:v>
                </c:pt>
                <c:pt idx="3775">
                  <c:v>0.20059702810849006</c:v>
                </c:pt>
                <c:pt idx="3776">
                  <c:v>0.23402986610700874</c:v>
                </c:pt>
                <c:pt idx="3777">
                  <c:v>0.25432837493793642</c:v>
                </c:pt>
                <c:pt idx="3778">
                  <c:v>0.27104479391763275</c:v>
                </c:pt>
                <c:pt idx="3779">
                  <c:v>0.29014927278510799</c:v>
                </c:pt>
                <c:pt idx="3780">
                  <c:v>0.31761196116199447</c:v>
                </c:pt>
                <c:pt idx="3781">
                  <c:v>0.33671644002946971</c:v>
                </c:pt>
                <c:pt idx="3782">
                  <c:v>0.35462688897261846</c:v>
                </c:pt>
                <c:pt idx="3783">
                  <c:v>0.38089554742517845</c:v>
                </c:pt>
                <c:pt idx="3784">
                  <c:v>0.39402987659276945</c:v>
                </c:pt>
                <c:pt idx="3785">
                  <c:v>0.41671644546797992</c:v>
                </c:pt>
                <c:pt idx="3786">
                  <c:v>0.42746271470866604</c:v>
                </c:pt>
                <c:pt idx="3787">
                  <c:v>0.43582092433545516</c:v>
                </c:pt>
                <c:pt idx="3788">
                  <c:v>0.45014928319261677</c:v>
                </c:pt>
                <c:pt idx="3789">
                  <c:v>0.46089555282456268</c:v>
                </c:pt>
                <c:pt idx="3790">
                  <c:v>0.4704477920626704</c:v>
                </c:pt>
                <c:pt idx="3791">
                  <c:v>0.46686570244619496</c:v>
                </c:pt>
                <c:pt idx="3792">
                  <c:v>0.47522391168172429</c:v>
                </c:pt>
                <c:pt idx="3793">
                  <c:v>0.4859701813136702</c:v>
                </c:pt>
                <c:pt idx="3794">
                  <c:v>0.47880600168945953</c:v>
                </c:pt>
                <c:pt idx="3795">
                  <c:v>0.47880600168945953</c:v>
                </c:pt>
                <c:pt idx="3796">
                  <c:v>0.48358212130851336</c:v>
                </c:pt>
                <c:pt idx="3797">
                  <c:v>0.47522391168172429</c:v>
                </c:pt>
                <c:pt idx="3798">
                  <c:v>0.46208958243588133</c:v>
                </c:pt>
                <c:pt idx="3799">
                  <c:v>0.44895525358129812</c:v>
                </c:pt>
                <c:pt idx="3800">
                  <c:v>0.45134331319519516</c:v>
                </c:pt>
                <c:pt idx="3801">
                  <c:v>0.4382089839493522</c:v>
                </c:pt>
                <c:pt idx="3802">
                  <c:v>0.42865674471124449</c:v>
                </c:pt>
                <c:pt idx="3803">
                  <c:v>0.41671644546797992</c:v>
                </c:pt>
                <c:pt idx="3804">
                  <c:v>0.4071642058386124</c:v>
                </c:pt>
                <c:pt idx="3805">
                  <c:v>0.39044778685891607</c:v>
                </c:pt>
                <c:pt idx="3806">
                  <c:v>0.36895524814278791</c:v>
                </c:pt>
                <c:pt idx="3807">
                  <c:v>0.35462688897261846</c:v>
                </c:pt>
                <c:pt idx="3808">
                  <c:v>0.33313435025649035</c:v>
                </c:pt>
                <c:pt idx="3809">
                  <c:v>0.30447763195527744</c:v>
                </c:pt>
                <c:pt idx="3810">
                  <c:v>0.27701494357839102</c:v>
                </c:pt>
                <c:pt idx="3811">
                  <c:v>0.25074628512583108</c:v>
                </c:pt>
                <c:pt idx="3812">
                  <c:v>0.22805971648537646</c:v>
                </c:pt>
                <c:pt idx="3813">
                  <c:v>0.21014926754222768</c:v>
                </c:pt>
                <c:pt idx="3814">
                  <c:v>0.17313433973160366</c:v>
                </c:pt>
                <c:pt idx="3815">
                  <c:v>0.15402986086412843</c:v>
                </c:pt>
                <c:pt idx="3816">
                  <c:v>0.12895523237502091</c:v>
                </c:pt>
                <c:pt idx="3817">
                  <c:v>0.10029851403468204</c:v>
                </c:pt>
                <c:pt idx="3818">
                  <c:v>7.4029855621248072E-2</c:v>
                </c:pt>
                <c:pt idx="3819">
                  <c:v>4.1791047507929856E-2</c:v>
                </c:pt>
                <c:pt idx="3820">
                  <c:v>1.194029929021573E-2</c:v>
                </c:pt>
                <c:pt idx="3821">
                  <c:v>-7.164179577259515E-3</c:v>
                </c:pt>
                <c:pt idx="3822">
                  <c:v>-3.8208957734950491E-2</c:v>
                </c:pt>
                <c:pt idx="3823">
                  <c:v>-5.9701496451078639E-2</c:v>
                </c:pt>
                <c:pt idx="3824">
                  <c:v>-8.8358214752291511E-2</c:v>
                </c:pt>
                <c:pt idx="3825">
                  <c:v>-0.11820896297783083</c:v>
                </c:pt>
                <c:pt idx="3826">
                  <c:v>-0.14567165135471724</c:v>
                </c:pt>
                <c:pt idx="3827">
                  <c:v>-0.17074627988295074</c:v>
                </c:pt>
                <c:pt idx="3828">
                  <c:v>-0.20059702810849006</c:v>
                </c:pt>
                <c:pt idx="3829">
                  <c:v>-0.23880598584344057</c:v>
                </c:pt>
                <c:pt idx="3830">
                  <c:v>-0.27343285380541171</c:v>
                </c:pt>
                <c:pt idx="3831">
                  <c:v>-0.29970151221884561</c:v>
                </c:pt>
                <c:pt idx="3832">
                  <c:v>-0.32955226044438501</c:v>
                </c:pt>
                <c:pt idx="3833">
                  <c:v>-0.3510447991996391</c:v>
                </c:pt>
                <c:pt idx="3834">
                  <c:v>-0.37014927806711434</c:v>
                </c:pt>
                <c:pt idx="3835">
                  <c:v>-0.38805972701026314</c:v>
                </c:pt>
                <c:pt idx="3836">
                  <c:v>-0.4083582358411908</c:v>
                </c:pt>
                <c:pt idx="3837">
                  <c:v>-0.42626868470608764</c:v>
                </c:pt>
                <c:pt idx="3838">
                  <c:v>-0.44179107395708744</c:v>
                </c:pt>
                <c:pt idx="3839">
                  <c:v>-0.45970152282198429</c:v>
                </c:pt>
                <c:pt idx="3840">
                  <c:v>-0.47402988207040564</c:v>
                </c:pt>
                <c:pt idx="3841">
                  <c:v>-0.48358212130851336</c:v>
                </c:pt>
                <c:pt idx="3842">
                  <c:v>-0.49432839054919953</c:v>
                </c:pt>
                <c:pt idx="3843">
                  <c:v>-0.49313436093788088</c:v>
                </c:pt>
                <c:pt idx="3844">
                  <c:v>-0.49194033093530248</c:v>
                </c:pt>
                <c:pt idx="3845">
                  <c:v>-0.4871642113162486</c:v>
                </c:pt>
                <c:pt idx="3846">
                  <c:v>-0.49074630093272409</c:v>
                </c:pt>
                <c:pt idx="3847">
                  <c:v>-0.48835824092756724</c:v>
                </c:pt>
                <c:pt idx="3848">
                  <c:v>-0.49194033093530248</c:v>
                </c:pt>
                <c:pt idx="3849">
                  <c:v>-0.49552242055177792</c:v>
                </c:pt>
                <c:pt idx="3850">
                  <c:v>-0.49074630093272409</c:v>
                </c:pt>
                <c:pt idx="3851">
                  <c:v>-0.49313436093788088</c:v>
                </c:pt>
                <c:pt idx="3852">
                  <c:v>-0.48955227093014564</c:v>
                </c:pt>
                <c:pt idx="3853">
                  <c:v>-0.48477615131109181</c:v>
                </c:pt>
                <c:pt idx="3854">
                  <c:v>-0.47283585206782724</c:v>
                </c:pt>
                <c:pt idx="3855">
                  <c:v>-0.46567167244361657</c:v>
                </c:pt>
                <c:pt idx="3856">
                  <c:v>-0.44537316357356288</c:v>
                </c:pt>
                <c:pt idx="3857">
                  <c:v>-0.43343286433029832</c:v>
                </c:pt>
                <c:pt idx="3858">
                  <c:v>-0.41910450508187697</c:v>
                </c:pt>
                <c:pt idx="3859">
                  <c:v>-0.39044778685891607</c:v>
                </c:pt>
                <c:pt idx="3860">
                  <c:v>-0.37492539776442019</c:v>
                </c:pt>
                <c:pt idx="3861">
                  <c:v>-0.34507464953888084</c:v>
                </c:pt>
                <c:pt idx="3862">
                  <c:v>-0.32716420059573209</c:v>
                </c:pt>
                <c:pt idx="3863">
                  <c:v>-0.29253733267288695</c:v>
                </c:pt>
                <c:pt idx="3864">
                  <c:v>-0.2626865844473476</c:v>
                </c:pt>
                <c:pt idx="3865">
                  <c:v>-0.24119404569209349</c:v>
                </c:pt>
                <c:pt idx="3866">
                  <c:v>-0.21611941720298594</c:v>
                </c:pt>
                <c:pt idx="3867">
                  <c:v>-0.1791044893923619</c:v>
                </c:pt>
                <c:pt idx="3868">
                  <c:v>-0.15283583093980196</c:v>
                </c:pt>
                <c:pt idx="3869">
                  <c:v>-0.13014926229934734</c:v>
                </c:pt>
                <c:pt idx="3870">
                  <c:v>-9.7910454186029131E-2</c:v>
                </c:pt>
                <c:pt idx="3871">
                  <c:v>-6.0895526375405101E-2</c:v>
                </c:pt>
                <c:pt idx="3872">
                  <c:v>-2.7462688372973811E-2</c:v>
                </c:pt>
                <c:pt idx="3873">
                  <c:v>0</c:v>
                </c:pt>
                <c:pt idx="3874">
                  <c:v>3.223880808984262E-2</c:v>
                </c:pt>
                <c:pt idx="3875">
                  <c:v>5.6119406678099282E-2</c:v>
                </c:pt>
                <c:pt idx="3876">
                  <c:v>7.7611945394227444E-2</c:v>
                </c:pt>
                <c:pt idx="3877">
                  <c:v>0.10388060384678738</c:v>
                </c:pt>
                <c:pt idx="3878">
                  <c:v>0.14089553165741142</c:v>
                </c:pt>
                <c:pt idx="3879">
                  <c:v>0.16597016014651894</c:v>
                </c:pt>
                <c:pt idx="3880">
                  <c:v>0.20059702810849006</c:v>
                </c:pt>
                <c:pt idx="3881">
                  <c:v>0.22447762671239713</c:v>
                </c:pt>
                <c:pt idx="3882">
                  <c:v>0.24716419535285172</c:v>
                </c:pt>
                <c:pt idx="3883">
                  <c:v>0.28298509323914933</c:v>
                </c:pt>
                <c:pt idx="3884">
                  <c:v>0.31283584146468862</c:v>
                </c:pt>
                <c:pt idx="3885">
                  <c:v>0.33313435025649035</c:v>
                </c:pt>
                <c:pt idx="3886">
                  <c:v>0.35940300870905029</c:v>
                </c:pt>
                <c:pt idx="3887">
                  <c:v>0.38208957734950488</c:v>
                </c:pt>
                <c:pt idx="3888">
                  <c:v>0.41313435546024468</c:v>
                </c:pt>
                <c:pt idx="3889">
                  <c:v>0.42865674471124449</c:v>
                </c:pt>
                <c:pt idx="3890">
                  <c:v>0.45134331319519516</c:v>
                </c:pt>
                <c:pt idx="3891">
                  <c:v>0.46567167244361657</c:v>
                </c:pt>
                <c:pt idx="3892">
                  <c:v>0.46567167244361657</c:v>
                </c:pt>
                <c:pt idx="3893">
                  <c:v>0.47641794168430268</c:v>
                </c:pt>
                <c:pt idx="3894">
                  <c:v>0.48119406130335657</c:v>
                </c:pt>
                <c:pt idx="3895">
                  <c:v>0.49432839054919953</c:v>
                </c:pt>
                <c:pt idx="3896">
                  <c:v>0.49313436093788088</c:v>
                </c:pt>
                <c:pt idx="3897">
                  <c:v>0.50388063017856699</c:v>
                </c:pt>
                <c:pt idx="3898">
                  <c:v>0.50507466018114544</c:v>
                </c:pt>
                <c:pt idx="3899">
                  <c:v>0.50388063017856699</c:v>
                </c:pt>
                <c:pt idx="3900">
                  <c:v>0.51223883980535612</c:v>
                </c:pt>
                <c:pt idx="3901">
                  <c:v>0.51343286941667476</c:v>
                </c:pt>
                <c:pt idx="3902">
                  <c:v>0.51462689941925321</c:v>
                </c:pt>
                <c:pt idx="3903">
                  <c:v>0.50746271979504254</c:v>
                </c:pt>
                <c:pt idx="3904">
                  <c:v>0.50268660017598865</c:v>
                </c:pt>
                <c:pt idx="3905">
                  <c:v>0.49313436093788088</c:v>
                </c:pt>
                <c:pt idx="3906">
                  <c:v>0.48358212130851336</c:v>
                </c:pt>
                <c:pt idx="3907">
                  <c:v>0.47641794168430268</c:v>
                </c:pt>
                <c:pt idx="3908">
                  <c:v>0.46805973205751361</c:v>
                </c:pt>
                <c:pt idx="3909">
                  <c:v>0.45850749281940584</c:v>
                </c:pt>
                <c:pt idx="3910">
                  <c:v>0.44417913357098449</c:v>
                </c:pt>
                <c:pt idx="3911">
                  <c:v>0.43223883432771992</c:v>
                </c:pt>
                <c:pt idx="3912">
                  <c:v>0.41313435546024468</c:v>
                </c:pt>
                <c:pt idx="3913">
                  <c:v>0.3916418165876126</c:v>
                </c:pt>
                <c:pt idx="3914">
                  <c:v>0.36298509848202964</c:v>
                </c:pt>
                <c:pt idx="3915">
                  <c:v>0.34029852984157505</c:v>
                </c:pt>
                <c:pt idx="3916">
                  <c:v>0.32000002104977332</c:v>
                </c:pt>
                <c:pt idx="3917">
                  <c:v>0.29970151221884561</c:v>
                </c:pt>
                <c:pt idx="3918">
                  <c:v>0.27462688372973809</c:v>
                </c:pt>
                <c:pt idx="3919">
                  <c:v>0.25194031505015752</c:v>
                </c:pt>
                <c:pt idx="3920">
                  <c:v>0.22567165663672359</c:v>
                </c:pt>
                <c:pt idx="3921">
                  <c:v>0.18865672882609952</c:v>
                </c:pt>
                <c:pt idx="3922">
                  <c:v>0.15761195063710776</c:v>
                </c:pt>
                <c:pt idx="3923">
                  <c:v>0.12179105278993618</c:v>
                </c:pt>
                <c:pt idx="3924">
                  <c:v>9.1940304564396849E-2</c:v>
                </c:pt>
                <c:pt idx="3925">
                  <c:v>5.4925376753772827E-2</c:v>
                </c:pt>
                <c:pt idx="3926">
                  <c:v>2.8656718301212865E-2</c:v>
                </c:pt>
                <c:pt idx="3927">
                  <c:v>0</c:v>
                </c:pt>
                <c:pt idx="3928">
                  <c:v>-2.2686568656105001E-2</c:v>
                </c:pt>
                <c:pt idx="3929">
                  <c:v>-5.6119406678099282E-2</c:v>
                </c:pt>
                <c:pt idx="3930">
                  <c:v>-9.5522394337376221E-2</c:v>
                </c:pt>
                <c:pt idx="3931">
                  <c:v>-0.12776120241156846</c:v>
                </c:pt>
                <c:pt idx="3932">
                  <c:v>-0.16358210029786605</c:v>
                </c:pt>
                <c:pt idx="3933">
                  <c:v>-0.1970149383355107</c:v>
                </c:pt>
                <c:pt idx="3934">
                  <c:v>-0.23880598584344057</c:v>
                </c:pt>
                <c:pt idx="3935">
                  <c:v>-0.2626865844473476</c:v>
                </c:pt>
                <c:pt idx="3936">
                  <c:v>-0.2853731530878022</c:v>
                </c:pt>
                <c:pt idx="3937">
                  <c:v>-0.30447763195527744</c:v>
                </c:pt>
                <c:pt idx="3938">
                  <c:v>-0.32835823052005852</c:v>
                </c:pt>
                <c:pt idx="3939">
                  <c:v>-0.34626867946320733</c:v>
                </c:pt>
                <c:pt idx="3940">
                  <c:v>-0.37014927806711434</c:v>
                </c:pt>
                <c:pt idx="3941">
                  <c:v>-0.38686569704681073</c:v>
                </c:pt>
                <c:pt idx="3942">
                  <c:v>-0.41194032545766629</c:v>
                </c:pt>
                <c:pt idx="3943">
                  <c:v>-0.43462689433287677</c:v>
                </c:pt>
                <c:pt idx="3944">
                  <c:v>-0.45373137320035201</c:v>
                </c:pt>
                <c:pt idx="3945">
                  <c:v>-0.47880600168945953</c:v>
                </c:pt>
                <c:pt idx="3946">
                  <c:v>-0.49671645055435637</c:v>
                </c:pt>
                <c:pt idx="3947">
                  <c:v>-0.51701495942441</c:v>
                </c:pt>
                <c:pt idx="3948">
                  <c:v>-0.52656719866251778</c:v>
                </c:pt>
                <c:pt idx="3949">
                  <c:v>-0.53611943829188524</c:v>
                </c:pt>
                <c:pt idx="3950">
                  <c:v>-0.53970152790836068</c:v>
                </c:pt>
                <c:pt idx="3951">
                  <c:v>-0.54328361791609592</c:v>
                </c:pt>
                <c:pt idx="3952">
                  <c:v>-0.54686570753257135</c:v>
                </c:pt>
                <c:pt idx="3953">
                  <c:v>-0.56238809678357116</c:v>
                </c:pt>
                <c:pt idx="3954">
                  <c:v>-0.56119406678099282</c:v>
                </c:pt>
                <c:pt idx="3955">
                  <c:v>-0.56597018640004659</c:v>
                </c:pt>
                <c:pt idx="3956">
                  <c:v>-0.56597018640004659</c:v>
                </c:pt>
                <c:pt idx="3957">
                  <c:v>-0.55761197677325758</c:v>
                </c:pt>
                <c:pt idx="3958">
                  <c:v>-0.5480597375351498</c:v>
                </c:pt>
                <c:pt idx="3959">
                  <c:v>-0.53492540828930679</c:v>
                </c:pt>
                <c:pt idx="3960">
                  <c:v>-0.54328361791609592</c:v>
                </c:pt>
                <c:pt idx="3961">
                  <c:v>-0.52895525866767457</c:v>
                </c:pt>
                <c:pt idx="3962">
                  <c:v>-0.52179107904346389</c:v>
                </c:pt>
                <c:pt idx="3963">
                  <c:v>-0.50746271979504254</c:v>
                </c:pt>
                <c:pt idx="3964">
                  <c:v>-0.48358212130851336</c:v>
                </c:pt>
                <c:pt idx="3965">
                  <c:v>-0.46208958243588133</c:v>
                </c:pt>
                <c:pt idx="3966">
                  <c:v>-0.45850749281940584</c:v>
                </c:pt>
                <c:pt idx="3967">
                  <c:v>-0.44537316357356288</c:v>
                </c:pt>
                <c:pt idx="3968">
                  <c:v>-0.42746271470866604</c:v>
                </c:pt>
                <c:pt idx="3969">
                  <c:v>-0.41910450508187697</c:v>
                </c:pt>
                <c:pt idx="3970">
                  <c:v>-0.40238808621955852</c:v>
                </c:pt>
                <c:pt idx="3971">
                  <c:v>-0.37492539776442019</c:v>
                </c:pt>
                <c:pt idx="3972">
                  <c:v>-0.34149255976590148</c:v>
                </c:pt>
                <c:pt idx="3973">
                  <c:v>-0.31880599108632091</c:v>
                </c:pt>
                <c:pt idx="3974">
                  <c:v>-0.29850748229451923</c:v>
                </c:pt>
                <c:pt idx="3975">
                  <c:v>-0.26985076399330632</c:v>
                </c:pt>
                <c:pt idx="3976">
                  <c:v>-0.24000001576776703</c:v>
                </c:pt>
                <c:pt idx="3977">
                  <c:v>-0.20776120769357476</c:v>
                </c:pt>
                <c:pt idx="3978">
                  <c:v>-0.17432836965593013</c:v>
                </c:pt>
                <c:pt idx="3979">
                  <c:v>-0.14208956158173786</c:v>
                </c:pt>
                <c:pt idx="3980">
                  <c:v>-0.11701493305350437</c:v>
                </c:pt>
                <c:pt idx="3981">
                  <c:v>-8.477612497931214E-2</c:v>
                </c:pt>
                <c:pt idx="3982">
                  <c:v>-6.4477616187510453E-2</c:v>
                </c:pt>
                <c:pt idx="3983">
                  <c:v>-3.4626867946320729E-2</c:v>
                </c:pt>
                <c:pt idx="3984">
                  <c:v>-1.1940299290215729E-3</c:v>
                </c:pt>
                <c:pt idx="3985">
                  <c:v>2.8656718301212865E-2</c:v>
                </c:pt>
                <c:pt idx="3986">
                  <c:v>6.5671646111836901E-2</c:v>
                </c:pt>
                <c:pt idx="3987">
                  <c:v>9.9104484110355592E-2</c:v>
                </c:pt>
                <c:pt idx="3988">
                  <c:v>0.1313432922236738</c:v>
                </c:pt>
                <c:pt idx="3989">
                  <c:v>0.15761195063710776</c:v>
                </c:pt>
                <c:pt idx="3990">
                  <c:v>0.19343284852340537</c:v>
                </c:pt>
                <c:pt idx="3991">
                  <c:v>0.21731344712731238</c:v>
                </c:pt>
                <c:pt idx="3992">
                  <c:v>0.24119404569209349</c:v>
                </c:pt>
                <c:pt idx="3993">
                  <c:v>0.253134344974484</c:v>
                </c:pt>
                <c:pt idx="3994">
                  <c:v>0.28179106331482284</c:v>
                </c:pt>
                <c:pt idx="3995">
                  <c:v>0.30567166187960393</c:v>
                </c:pt>
                <c:pt idx="3996">
                  <c:v>0.32358211082275273</c:v>
                </c:pt>
                <c:pt idx="3997">
                  <c:v>0.34507464953888084</c:v>
                </c:pt>
                <c:pt idx="3998">
                  <c:v>0.36776121817933549</c:v>
                </c:pt>
                <c:pt idx="3999">
                  <c:v>0.38567166712248424</c:v>
                </c:pt>
                <c:pt idx="4000">
                  <c:v>0.40477614583345561</c:v>
                </c:pt>
                <c:pt idx="4001">
                  <c:v>0.41552241546540147</c:v>
                </c:pt>
                <c:pt idx="4002">
                  <c:v>0.42985077432256313</c:v>
                </c:pt>
                <c:pt idx="4003">
                  <c:v>0.44179107395708744</c:v>
                </c:pt>
                <c:pt idx="4004">
                  <c:v>0.44537316357356288</c:v>
                </c:pt>
                <c:pt idx="4005">
                  <c:v>0.45850749281940584</c:v>
                </c:pt>
                <c:pt idx="4006">
                  <c:v>0.45611943281424905</c:v>
                </c:pt>
                <c:pt idx="4007">
                  <c:v>0.46328361243845972</c:v>
                </c:pt>
                <c:pt idx="4008">
                  <c:v>0.46567167244361657</c:v>
                </c:pt>
                <c:pt idx="4009">
                  <c:v>0.46328361243845972</c:v>
                </c:pt>
                <c:pt idx="4010">
                  <c:v>0.47164182206524885</c:v>
                </c:pt>
                <c:pt idx="4011">
                  <c:v>0.47522391168172429</c:v>
                </c:pt>
                <c:pt idx="4012">
                  <c:v>0.4871642113162486</c:v>
                </c:pt>
                <c:pt idx="4013">
                  <c:v>0.4859701813136702</c:v>
                </c:pt>
                <c:pt idx="4014">
                  <c:v>0.48835824092756724</c:v>
                </c:pt>
                <c:pt idx="4015">
                  <c:v>0.48119406130335657</c:v>
                </c:pt>
                <c:pt idx="4016">
                  <c:v>0.47164182206524885</c:v>
                </c:pt>
                <c:pt idx="4017">
                  <c:v>0.45731346281682744</c:v>
                </c:pt>
                <c:pt idx="4018">
                  <c:v>0.44656719357614127</c:v>
                </c:pt>
                <c:pt idx="4019">
                  <c:v>0.44179107395708744</c:v>
                </c:pt>
                <c:pt idx="4020">
                  <c:v>0.42985077432256313</c:v>
                </c:pt>
                <c:pt idx="4021">
                  <c:v>0.41194032545766629</c:v>
                </c:pt>
                <c:pt idx="4022">
                  <c:v>0.3916418165876126</c:v>
                </c:pt>
                <c:pt idx="4023">
                  <c:v>0.37253733791576726</c:v>
                </c:pt>
                <c:pt idx="4024">
                  <c:v>0.35343285904829203</c:v>
                </c:pt>
                <c:pt idx="4025">
                  <c:v>0.34268658969022797</c:v>
                </c:pt>
                <c:pt idx="4026">
                  <c:v>0.31522390131334155</c:v>
                </c:pt>
                <c:pt idx="4027">
                  <c:v>0.30447763195527744</c:v>
                </c:pt>
                <c:pt idx="4028">
                  <c:v>0.29134330270943448</c:v>
                </c:pt>
                <c:pt idx="4029">
                  <c:v>0.27343285380541171</c:v>
                </c:pt>
                <c:pt idx="4030">
                  <c:v>0.24477613550419883</c:v>
                </c:pt>
                <c:pt idx="4031">
                  <c:v>0.22328359674894466</c:v>
                </c:pt>
                <c:pt idx="4032">
                  <c:v>0.1946268784477318</c:v>
                </c:pt>
                <c:pt idx="4033">
                  <c:v>0.16477613022219251</c:v>
                </c:pt>
                <c:pt idx="4034">
                  <c:v>0.13611941192097962</c:v>
                </c:pt>
                <c:pt idx="4035">
                  <c:v>0.1062686636954403</c:v>
                </c:pt>
                <c:pt idx="4036">
                  <c:v>8.5970154903638601E-2</c:v>
                </c:pt>
                <c:pt idx="4037">
                  <c:v>5.731343660242573E-2</c:v>
                </c:pt>
                <c:pt idx="4038">
                  <c:v>3.4626867946320729E-2</c:v>
                </c:pt>
                <c:pt idx="4039">
                  <c:v>7.164179577259515E-3</c:v>
                </c:pt>
                <c:pt idx="4040">
                  <c:v>-5.9701496451078648E-3</c:v>
                </c:pt>
                <c:pt idx="4041">
                  <c:v>-2.7462688372973811E-2</c:v>
                </c:pt>
                <c:pt idx="4042">
                  <c:v>-4.8955227093014565E-2</c:v>
                </c:pt>
                <c:pt idx="4043">
                  <c:v>-6.8059705960489811E-2</c:v>
                </c:pt>
                <c:pt idx="4044">
                  <c:v>-9.1940304564396849E-2</c:v>
                </c:pt>
                <c:pt idx="4045">
                  <c:v>-0.11940299290215728</c:v>
                </c:pt>
                <c:pt idx="4046">
                  <c:v>-0.13970150173308496</c:v>
                </c:pt>
                <c:pt idx="4047">
                  <c:v>-0.16119404044921312</c:v>
                </c:pt>
                <c:pt idx="4048">
                  <c:v>-0.1791044893923619</c:v>
                </c:pt>
                <c:pt idx="4049">
                  <c:v>-0.18985075875042598</c:v>
                </c:pt>
                <c:pt idx="4050">
                  <c:v>-0.20298508795714298</c:v>
                </c:pt>
                <c:pt idx="4051">
                  <c:v>-0.22567165663672359</c:v>
                </c:pt>
                <c:pt idx="4052">
                  <c:v>-0.24597016542852526</c:v>
                </c:pt>
                <c:pt idx="4053">
                  <c:v>-0.25194031505015752</c:v>
                </c:pt>
                <c:pt idx="4054">
                  <c:v>-0.26865673406897989</c:v>
                </c:pt>
                <c:pt idx="4055">
                  <c:v>-0.28298509323914933</c:v>
                </c:pt>
                <c:pt idx="4056">
                  <c:v>-0.29134330270943448</c:v>
                </c:pt>
                <c:pt idx="4057">
                  <c:v>-0.30208957210662457</c:v>
                </c:pt>
                <c:pt idx="4058">
                  <c:v>-0.30925375165258329</c:v>
                </c:pt>
                <c:pt idx="4059">
                  <c:v>-0.31761196116199447</c:v>
                </c:pt>
                <c:pt idx="4060">
                  <c:v>-0.31761196116199447</c:v>
                </c:pt>
                <c:pt idx="4061">
                  <c:v>-0.31880599108632091</c:v>
                </c:pt>
                <c:pt idx="4062">
                  <c:v>-0.32119405097409981</c:v>
                </c:pt>
                <c:pt idx="4063">
                  <c:v>-0.31044778157690978</c:v>
                </c:pt>
                <c:pt idx="4064">
                  <c:v>-0.30805972172825685</c:v>
                </c:pt>
                <c:pt idx="4065">
                  <c:v>-0.30089554218229808</c:v>
                </c:pt>
                <c:pt idx="4066">
                  <c:v>-0.29134330270943448</c:v>
                </c:pt>
                <c:pt idx="4067">
                  <c:v>-0.28298509323914933</c:v>
                </c:pt>
                <c:pt idx="4068">
                  <c:v>-0.27701494357839102</c:v>
                </c:pt>
                <c:pt idx="4069">
                  <c:v>-0.27462688372973809</c:v>
                </c:pt>
                <c:pt idx="4070">
                  <c:v>-0.27223882384195924</c:v>
                </c:pt>
                <c:pt idx="4071">
                  <c:v>-0.26507464429600047</c:v>
                </c:pt>
                <c:pt idx="4072">
                  <c:v>-0.24835822527717819</c:v>
                </c:pt>
                <c:pt idx="4073">
                  <c:v>-0.23164180625835584</c:v>
                </c:pt>
                <c:pt idx="4074">
                  <c:v>-0.21731344712731238</c:v>
                </c:pt>
                <c:pt idx="4075">
                  <c:v>-0.20059702810849006</c:v>
                </c:pt>
                <c:pt idx="4076">
                  <c:v>-0.18507463901399418</c:v>
                </c:pt>
                <c:pt idx="4077">
                  <c:v>-0.1719403098072772</c:v>
                </c:pt>
                <c:pt idx="4078">
                  <c:v>-0.15402986086412843</c:v>
                </c:pt>
                <c:pt idx="4079">
                  <c:v>-0.13492538199665316</c:v>
                </c:pt>
                <c:pt idx="4080">
                  <c:v>-0.10388060384678738</c:v>
                </c:pt>
                <c:pt idx="4081">
                  <c:v>-8.7164184827965063E-2</c:v>
                </c:pt>
                <c:pt idx="4082">
                  <c:v>-6.8059705960489811E-2</c:v>
                </c:pt>
                <c:pt idx="4083">
                  <c:v>-5.014925701734102E-2</c:v>
                </c:pt>
                <c:pt idx="4084">
                  <c:v>-2.7462688372973811E-2</c:v>
                </c:pt>
                <c:pt idx="4085">
                  <c:v>0</c:v>
                </c:pt>
                <c:pt idx="4086">
                  <c:v>2.3880598584344055E-2</c:v>
                </c:pt>
                <c:pt idx="4087">
                  <c:v>5.4925376753772827E-2</c:v>
                </c:pt>
                <c:pt idx="4088">
                  <c:v>8.0000005242880354E-2</c:v>
                </c:pt>
                <c:pt idx="4089">
                  <c:v>0.10985075350754565</c:v>
                </c:pt>
                <c:pt idx="4090">
                  <c:v>0.1313432922236738</c:v>
                </c:pt>
                <c:pt idx="4091">
                  <c:v>0.16119404044921312</c:v>
                </c:pt>
                <c:pt idx="4092">
                  <c:v>0.18029851931668836</c:v>
                </c:pt>
                <c:pt idx="4093">
                  <c:v>0.19820896825983714</c:v>
                </c:pt>
                <c:pt idx="4094">
                  <c:v>0.2149253872395335</c:v>
                </c:pt>
                <c:pt idx="4095">
                  <c:v>0.24477613550419883</c:v>
                </c:pt>
                <c:pt idx="4096">
                  <c:v>0.26507464429600047</c:v>
                </c:pt>
                <c:pt idx="4097">
                  <c:v>0.29134330270943448</c:v>
                </c:pt>
                <c:pt idx="4098">
                  <c:v>0.31283584146468862</c:v>
                </c:pt>
                <c:pt idx="4099">
                  <c:v>0.33313435025649035</c:v>
                </c:pt>
                <c:pt idx="4100">
                  <c:v>0.34865673931186025</c:v>
                </c:pt>
                <c:pt idx="4101">
                  <c:v>0.35940300870905029</c:v>
                </c:pt>
                <c:pt idx="4102">
                  <c:v>0.37611942768874662</c:v>
                </c:pt>
                <c:pt idx="4103">
                  <c:v>0.38447763719815781</c:v>
                </c:pt>
                <c:pt idx="4104">
                  <c:v>0.40477614583345561</c:v>
                </c:pt>
                <c:pt idx="4105">
                  <c:v>0.41552241546540147</c:v>
                </c:pt>
                <c:pt idx="4106">
                  <c:v>0.4382089839493522</c:v>
                </c:pt>
                <c:pt idx="4107">
                  <c:v>0.45373137320035201</c:v>
                </c:pt>
                <c:pt idx="4108">
                  <c:v>0.46925376206009201</c:v>
                </c:pt>
                <c:pt idx="4109">
                  <c:v>0.48000003169203792</c:v>
                </c:pt>
                <c:pt idx="4110">
                  <c:v>0.49074630093272409</c:v>
                </c:pt>
                <c:pt idx="4111">
                  <c:v>0.49194033093530248</c:v>
                </c:pt>
                <c:pt idx="4112">
                  <c:v>0.48955227093014564</c:v>
                </c:pt>
                <c:pt idx="4113">
                  <c:v>0.50268660017598865</c:v>
                </c:pt>
                <c:pt idx="4114">
                  <c:v>0.50388063017856699</c:v>
                </c:pt>
                <c:pt idx="4115">
                  <c:v>0.50865674979762088</c:v>
                </c:pt>
                <c:pt idx="4116">
                  <c:v>0.49791048055693476</c:v>
                </c:pt>
                <c:pt idx="4117">
                  <c:v>0.49791048055693476</c:v>
                </c:pt>
                <c:pt idx="4118">
                  <c:v>0.49313436093788088</c:v>
                </c:pt>
                <c:pt idx="4119">
                  <c:v>0.48835824092756724</c:v>
                </c:pt>
                <c:pt idx="4120">
                  <c:v>0.48358212130851336</c:v>
                </c:pt>
                <c:pt idx="4121">
                  <c:v>0.47641794168430268</c:v>
                </c:pt>
                <c:pt idx="4122">
                  <c:v>0.47522391168172429</c:v>
                </c:pt>
                <c:pt idx="4123">
                  <c:v>0.45850749281940584</c:v>
                </c:pt>
                <c:pt idx="4124">
                  <c:v>0.46089555282456268</c:v>
                </c:pt>
                <c:pt idx="4125">
                  <c:v>0.45134331319519516</c:v>
                </c:pt>
                <c:pt idx="4126">
                  <c:v>0.4394030139519306</c:v>
                </c:pt>
                <c:pt idx="4127">
                  <c:v>0.42507465470350925</c:v>
                </c:pt>
                <c:pt idx="4128">
                  <c:v>0.40358211622213697</c:v>
                </c:pt>
                <c:pt idx="4129">
                  <c:v>0.39044778685891607</c:v>
                </c:pt>
                <c:pt idx="4130">
                  <c:v>0.37014927806711434</c:v>
                </c:pt>
                <c:pt idx="4131">
                  <c:v>0.36059703863337672</c:v>
                </c:pt>
                <c:pt idx="4132">
                  <c:v>0.33671644002946971</c:v>
                </c:pt>
                <c:pt idx="4133">
                  <c:v>0.31522390131334155</c:v>
                </c:pt>
                <c:pt idx="4134">
                  <c:v>0.28895524286078161</c:v>
                </c:pt>
                <c:pt idx="4135">
                  <c:v>0.26865673406897989</c:v>
                </c:pt>
                <c:pt idx="4136">
                  <c:v>0.24955225520150465</c:v>
                </c:pt>
                <c:pt idx="4137">
                  <c:v>0.21611941720298594</c:v>
                </c:pt>
                <c:pt idx="4138">
                  <c:v>0.1994029981841636</c:v>
                </c:pt>
                <c:pt idx="4139">
                  <c:v>0.1791044893923619</c:v>
                </c:pt>
                <c:pt idx="4140">
                  <c:v>0.16119404044921312</c:v>
                </c:pt>
                <c:pt idx="4141">
                  <c:v>0.13731344184530608</c:v>
                </c:pt>
                <c:pt idx="4142">
                  <c:v>0.11223881335619856</c:v>
                </c:pt>
                <c:pt idx="4143">
                  <c:v>9.5522394337376221E-2</c:v>
                </c:pt>
                <c:pt idx="4144">
                  <c:v>7.1641795772595149E-2</c:v>
                </c:pt>
                <c:pt idx="4145">
                  <c:v>4.8955227093014565E-2</c:v>
                </c:pt>
                <c:pt idx="4146">
                  <c:v>2.5074628512583109E-2</c:v>
                </c:pt>
                <c:pt idx="4147">
                  <c:v>-5.9701496451078648E-3</c:v>
                </c:pt>
                <c:pt idx="4148">
                  <c:v>-2.9850748229451923E-2</c:v>
                </c:pt>
                <c:pt idx="4149">
                  <c:v>-5.8507466526752185E-2</c:v>
                </c:pt>
                <c:pt idx="4150">
                  <c:v>-8.7164184827965063E-2</c:v>
                </c:pt>
                <c:pt idx="4151">
                  <c:v>-0.11104478343187209</c:v>
                </c:pt>
                <c:pt idx="4152">
                  <c:v>-0.13731344184530608</c:v>
                </c:pt>
                <c:pt idx="4153">
                  <c:v>-0.15761195063710776</c:v>
                </c:pt>
                <c:pt idx="4154">
                  <c:v>-0.1791044893923619</c:v>
                </c:pt>
                <c:pt idx="4155">
                  <c:v>-0.21014926754222768</c:v>
                </c:pt>
                <c:pt idx="4156">
                  <c:v>-0.23044777633402938</c:v>
                </c:pt>
                <c:pt idx="4157">
                  <c:v>-0.24716419535285172</c:v>
                </c:pt>
                <c:pt idx="4158">
                  <c:v>-0.26626867422032696</c:v>
                </c:pt>
                <c:pt idx="4159">
                  <c:v>-0.28776121293645512</c:v>
                </c:pt>
                <c:pt idx="4160">
                  <c:v>-0.29611942244586631</c:v>
                </c:pt>
                <c:pt idx="4161">
                  <c:v>-0.31761196116199447</c:v>
                </c:pt>
                <c:pt idx="4162">
                  <c:v>-0.32477614074707917</c:v>
                </c:pt>
                <c:pt idx="4163">
                  <c:v>-0.33910449991724856</c:v>
                </c:pt>
                <c:pt idx="4164">
                  <c:v>-0.35582091889694495</c:v>
                </c:pt>
                <c:pt idx="4165">
                  <c:v>-0.36059703863337672</c:v>
                </c:pt>
                <c:pt idx="4166">
                  <c:v>-0.38447763719815781</c:v>
                </c:pt>
                <c:pt idx="4167">
                  <c:v>-0.3916418165876126</c:v>
                </c:pt>
                <c:pt idx="4168">
                  <c:v>-0.39522390659534784</c:v>
                </c:pt>
                <c:pt idx="4169">
                  <c:v>-0.40477614583345561</c:v>
                </c:pt>
                <c:pt idx="4170">
                  <c:v>-0.39880599621182333</c:v>
                </c:pt>
                <c:pt idx="4171">
                  <c:v>-0.40238808621955852</c:v>
                </c:pt>
                <c:pt idx="4172">
                  <c:v>-0.39761196660050468</c:v>
                </c:pt>
                <c:pt idx="4173">
                  <c:v>-0.39880599621182333</c:v>
                </c:pt>
                <c:pt idx="4174">
                  <c:v>-0.40358211622213697</c:v>
                </c:pt>
                <c:pt idx="4175">
                  <c:v>-0.40955226584376925</c:v>
                </c:pt>
                <c:pt idx="4176">
                  <c:v>-0.41194032545766629</c:v>
                </c:pt>
                <c:pt idx="4177">
                  <c:v>-0.39761196660050468</c:v>
                </c:pt>
                <c:pt idx="4178">
                  <c:v>-0.39641793659792623</c:v>
                </c:pt>
                <c:pt idx="4179">
                  <c:v>-0.38328360727383132</c:v>
                </c:pt>
                <c:pt idx="4180">
                  <c:v>-0.37731345765219904</c:v>
                </c:pt>
                <c:pt idx="4181">
                  <c:v>-0.36059703863337672</c:v>
                </c:pt>
                <c:pt idx="4182">
                  <c:v>-0.35343285904829203</c:v>
                </c:pt>
                <c:pt idx="4183">
                  <c:v>-0.34507464953888084</c:v>
                </c:pt>
                <c:pt idx="4184">
                  <c:v>-0.32716420059573209</c:v>
                </c:pt>
                <c:pt idx="4185">
                  <c:v>-0.31641793123766798</c:v>
                </c:pt>
                <c:pt idx="4186">
                  <c:v>-0.29970151221884561</c:v>
                </c:pt>
                <c:pt idx="4187">
                  <c:v>-0.2853731530878022</c:v>
                </c:pt>
                <c:pt idx="4188">
                  <c:v>-0.26985076399330632</c:v>
                </c:pt>
                <c:pt idx="4189">
                  <c:v>-0.25671643478658934</c:v>
                </c:pt>
                <c:pt idx="4190">
                  <c:v>-0.2423880756164199</c:v>
                </c:pt>
                <c:pt idx="4191">
                  <c:v>-0.22328359674894466</c:v>
                </c:pt>
                <c:pt idx="4192">
                  <c:v>-0.19820896825983714</c:v>
                </c:pt>
                <c:pt idx="4193">
                  <c:v>-0.17791045946803546</c:v>
                </c:pt>
                <c:pt idx="4194">
                  <c:v>-0.15044777109114904</c:v>
                </c:pt>
                <c:pt idx="4195">
                  <c:v>-0.1337313520723267</c:v>
                </c:pt>
                <c:pt idx="4196">
                  <c:v>-0.11104478343187209</c:v>
                </c:pt>
                <c:pt idx="4197">
                  <c:v>-8.477612497931214E-2</c:v>
                </c:pt>
                <c:pt idx="4198">
                  <c:v>-5.9701496451078639E-2</c:v>
                </c:pt>
                <c:pt idx="4199">
                  <c:v>-4.0597017583603394E-2</c:v>
                </c:pt>
                <c:pt idx="4200">
                  <c:v>-1.9104478867475246E-2</c:v>
                </c:pt>
                <c:pt idx="4201">
                  <c:v>-1.1940299290215729E-3</c:v>
                </c:pt>
                <c:pt idx="4202">
                  <c:v>1.313432922236738E-2</c:v>
                </c:pt>
                <c:pt idx="4203">
                  <c:v>2.626865844473476E-2</c:v>
                </c:pt>
                <c:pt idx="4204">
                  <c:v>4.6567167244361655E-2</c:v>
                </c:pt>
                <c:pt idx="4205">
                  <c:v>6.3283586263183977E-2</c:v>
                </c:pt>
                <c:pt idx="4206">
                  <c:v>8.1194035167206788E-2</c:v>
                </c:pt>
                <c:pt idx="4207">
                  <c:v>0.10985075350754565</c:v>
                </c:pt>
                <c:pt idx="4208">
                  <c:v>0.13014926229934734</c:v>
                </c:pt>
                <c:pt idx="4209">
                  <c:v>0.15402986086412843</c:v>
                </c:pt>
                <c:pt idx="4210">
                  <c:v>0.17074627988295074</c:v>
                </c:pt>
                <c:pt idx="4211">
                  <c:v>0.18985075875042598</c:v>
                </c:pt>
                <c:pt idx="4212">
                  <c:v>0.2149253872395335</c:v>
                </c:pt>
                <c:pt idx="4213">
                  <c:v>0.23044777633402938</c:v>
                </c:pt>
                <c:pt idx="4214">
                  <c:v>0.25194031505015752</c:v>
                </c:pt>
                <c:pt idx="4215">
                  <c:v>0.25671643478658934</c:v>
                </c:pt>
                <c:pt idx="4216">
                  <c:v>0.27940300342704394</c:v>
                </c:pt>
                <c:pt idx="4217">
                  <c:v>0.29970151221884561</c:v>
                </c:pt>
                <c:pt idx="4218">
                  <c:v>0.30805972172825685</c:v>
                </c:pt>
                <c:pt idx="4219">
                  <c:v>0.31402987138901511</c:v>
                </c:pt>
                <c:pt idx="4220">
                  <c:v>0.31283584146468862</c:v>
                </c:pt>
                <c:pt idx="4221">
                  <c:v>0.30925375165258329</c:v>
                </c:pt>
                <c:pt idx="4222">
                  <c:v>0.30447763195527744</c:v>
                </c:pt>
                <c:pt idx="4223">
                  <c:v>0.29253733267288695</c:v>
                </c:pt>
                <c:pt idx="4224">
                  <c:v>0.28895524286078161</c:v>
                </c:pt>
                <c:pt idx="4225">
                  <c:v>0.29611942244586631</c:v>
                </c:pt>
                <c:pt idx="4226">
                  <c:v>0.30328360203095101</c:v>
                </c:pt>
                <c:pt idx="4227">
                  <c:v>0.31044778157690978</c:v>
                </c:pt>
                <c:pt idx="4228">
                  <c:v>0.31283584146468862</c:v>
                </c:pt>
                <c:pt idx="4229">
                  <c:v>0.30925375165258329</c:v>
                </c:pt>
                <c:pt idx="4230">
                  <c:v>0.30328360203095101</c:v>
                </c:pt>
                <c:pt idx="4231">
                  <c:v>0.2853731530878022</c:v>
                </c:pt>
                <c:pt idx="4232">
                  <c:v>0.26626867422032696</c:v>
                </c:pt>
                <c:pt idx="4233">
                  <c:v>0.25552240486226285</c:v>
                </c:pt>
                <c:pt idx="4234">
                  <c:v>0.24716419535285172</c:v>
                </c:pt>
                <c:pt idx="4235">
                  <c:v>0.23641792599478761</c:v>
                </c:pt>
                <c:pt idx="4236">
                  <c:v>0.22089553690029176</c:v>
                </c:pt>
                <c:pt idx="4237">
                  <c:v>0.21014926754222768</c:v>
                </c:pt>
                <c:pt idx="4238">
                  <c:v>0.1946268784477318</c:v>
                </c:pt>
                <c:pt idx="4239">
                  <c:v>0.16716419010997138</c:v>
                </c:pt>
                <c:pt idx="4240">
                  <c:v>0.14567165135471724</c:v>
                </c:pt>
                <c:pt idx="4241">
                  <c:v>0.1313432922236738</c:v>
                </c:pt>
                <c:pt idx="4242">
                  <c:v>0.11104478343187209</c:v>
                </c:pt>
                <c:pt idx="4243">
                  <c:v>9.6716424261702683E-2</c:v>
                </c:pt>
                <c:pt idx="4244">
                  <c:v>7.8805975318553878E-2</c:v>
                </c:pt>
                <c:pt idx="4245">
                  <c:v>6.4477616187510453E-2</c:v>
                </c:pt>
                <c:pt idx="4246">
                  <c:v>4.8955227093014565E-2</c:v>
                </c:pt>
                <c:pt idx="4247">
                  <c:v>3.223880808984262E-2</c:v>
                </c:pt>
                <c:pt idx="4248">
                  <c:v>2.2686568656105001E-2</c:v>
                </c:pt>
                <c:pt idx="4249">
                  <c:v>1.1940299290215729E-3</c:v>
                </c:pt>
                <c:pt idx="4250">
                  <c:v>-1.6716419010997137E-2</c:v>
                </c:pt>
                <c:pt idx="4251">
                  <c:v>-3.9402987659276939E-2</c:v>
                </c:pt>
                <c:pt idx="4252">
                  <c:v>-5.8507466526752185E-2</c:v>
                </c:pt>
                <c:pt idx="4253">
                  <c:v>-7.522388554557452E-2</c:v>
                </c:pt>
                <c:pt idx="4254">
                  <c:v>-8.9552244676617973E-2</c:v>
                </c:pt>
                <c:pt idx="4255">
                  <c:v>-0.10268657392246093</c:v>
                </c:pt>
                <c:pt idx="4256">
                  <c:v>-0.12179105278993618</c:v>
                </c:pt>
                <c:pt idx="4257">
                  <c:v>-0.13850747176963252</c:v>
                </c:pt>
                <c:pt idx="4258">
                  <c:v>-0.14925374116682258</c:v>
                </c:pt>
                <c:pt idx="4259">
                  <c:v>-0.15761195063710776</c:v>
                </c:pt>
                <c:pt idx="4260">
                  <c:v>-0.16716419010997138</c:v>
                </c:pt>
                <c:pt idx="4261">
                  <c:v>-0.1791044893923619</c:v>
                </c:pt>
                <c:pt idx="4262">
                  <c:v>-0.1922388185990789</c:v>
                </c:pt>
                <c:pt idx="4263">
                  <c:v>-0.21134329746655414</c:v>
                </c:pt>
                <c:pt idx="4264">
                  <c:v>-0.22089553690029176</c:v>
                </c:pt>
                <c:pt idx="4265">
                  <c:v>-0.23402986610700874</c:v>
                </c:pt>
                <c:pt idx="4266">
                  <c:v>-0.24835822527717819</c:v>
                </c:pt>
                <c:pt idx="4267">
                  <c:v>-0.2602985245595687</c:v>
                </c:pt>
                <c:pt idx="4268">
                  <c:v>-0.26149255448389513</c:v>
                </c:pt>
                <c:pt idx="4269">
                  <c:v>-0.27104479391763275</c:v>
                </c:pt>
                <c:pt idx="4270">
                  <c:v>-0.28179106331482284</c:v>
                </c:pt>
                <c:pt idx="4271">
                  <c:v>-0.27940300342704394</c:v>
                </c:pt>
                <c:pt idx="4272">
                  <c:v>-0.28417912316347571</c:v>
                </c:pt>
                <c:pt idx="4273">
                  <c:v>-0.29611942244586631</c:v>
                </c:pt>
                <c:pt idx="4274">
                  <c:v>-0.30447763195527744</c:v>
                </c:pt>
                <c:pt idx="4275">
                  <c:v>-0.30567166187960393</c:v>
                </c:pt>
                <c:pt idx="4276">
                  <c:v>-0.31044778157690978</c:v>
                </c:pt>
                <c:pt idx="4277">
                  <c:v>-0.31283584146468862</c:v>
                </c:pt>
                <c:pt idx="4278">
                  <c:v>-0.30686569180393036</c:v>
                </c:pt>
                <c:pt idx="4279">
                  <c:v>-0.29373136259721339</c:v>
                </c:pt>
                <c:pt idx="4280">
                  <c:v>-0.29014927278510799</c:v>
                </c:pt>
                <c:pt idx="4281">
                  <c:v>-0.27940300342704394</c:v>
                </c:pt>
                <c:pt idx="4282">
                  <c:v>-0.27462688372973809</c:v>
                </c:pt>
                <c:pt idx="4283">
                  <c:v>-0.27343285380541171</c:v>
                </c:pt>
                <c:pt idx="4284">
                  <c:v>-0.27104479391763275</c:v>
                </c:pt>
                <c:pt idx="4285">
                  <c:v>-0.26985076399330632</c:v>
                </c:pt>
                <c:pt idx="4286">
                  <c:v>-0.25671643478658934</c:v>
                </c:pt>
                <c:pt idx="4287">
                  <c:v>-0.24716419535285172</c:v>
                </c:pt>
                <c:pt idx="4288">
                  <c:v>-0.23880598584344057</c:v>
                </c:pt>
                <c:pt idx="4289">
                  <c:v>-0.23044777633402938</c:v>
                </c:pt>
                <c:pt idx="4290">
                  <c:v>-0.21731344712731238</c:v>
                </c:pt>
                <c:pt idx="4291">
                  <c:v>-0.20179105803281652</c:v>
                </c:pt>
                <c:pt idx="4292">
                  <c:v>-0.18865672882609952</c:v>
                </c:pt>
                <c:pt idx="4293">
                  <c:v>-0.18029851931668836</c:v>
                </c:pt>
                <c:pt idx="4294">
                  <c:v>-0.16835822003429785</c:v>
                </c:pt>
                <c:pt idx="4295">
                  <c:v>-0.15402986086412843</c:v>
                </c:pt>
                <c:pt idx="4296">
                  <c:v>-0.13850747176963252</c:v>
                </c:pt>
                <c:pt idx="4297">
                  <c:v>-0.13014926229934734</c:v>
                </c:pt>
                <c:pt idx="4298">
                  <c:v>-0.11462687320485146</c:v>
                </c:pt>
                <c:pt idx="4299">
                  <c:v>-9.3134334488723311E-2</c:v>
                </c:pt>
                <c:pt idx="4300">
                  <c:v>-7.2835825696921611E-2</c:v>
                </c:pt>
                <c:pt idx="4301">
                  <c:v>-6.3283586263183977E-2</c:v>
                </c:pt>
                <c:pt idx="4302">
                  <c:v>-4.4179107395708739E-2</c:v>
                </c:pt>
                <c:pt idx="4303">
                  <c:v>-2.3880598584344055E-2</c:v>
                </c:pt>
                <c:pt idx="4304">
                  <c:v>-1.194029929021573E-2</c:v>
                </c:pt>
                <c:pt idx="4305">
                  <c:v>1.4328359150606432E-2</c:v>
                </c:pt>
                <c:pt idx="4306">
                  <c:v>3.223880808984262E-2</c:v>
                </c:pt>
                <c:pt idx="4307">
                  <c:v>5.253731690511991E-2</c:v>
                </c:pt>
                <c:pt idx="4308">
                  <c:v>7.2835825696921611E-2</c:v>
                </c:pt>
                <c:pt idx="4309">
                  <c:v>9.0746274640070401E-2</c:v>
                </c:pt>
                <c:pt idx="4310">
                  <c:v>0.113432843280525</c:v>
                </c:pt>
                <c:pt idx="4311">
                  <c:v>0.12537314256291554</c:v>
                </c:pt>
                <c:pt idx="4312">
                  <c:v>0.13492538199665316</c:v>
                </c:pt>
                <c:pt idx="4313">
                  <c:v>0.1516418010154755</c:v>
                </c:pt>
                <c:pt idx="4314">
                  <c:v>0.16597016014651894</c:v>
                </c:pt>
                <c:pt idx="4315">
                  <c:v>0.18268657916534128</c:v>
                </c:pt>
                <c:pt idx="4316">
                  <c:v>0.1922388185990789</c:v>
                </c:pt>
                <c:pt idx="4317">
                  <c:v>0.20537314784492186</c:v>
                </c:pt>
                <c:pt idx="4318">
                  <c:v>0.2197015069759653</c:v>
                </c:pt>
                <c:pt idx="4319">
                  <c:v>0.24000001576776703</c:v>
                </c:pt>
                <c:pt idx="4320">
                  <c:v>0.253134344974484</c:v>
                </c:pt>
                <c:pt idx="4321">
                  <c:v>0.26149255448389513</c:v>
                </c:pt>
                <c:pt idx="4322">
                  <c:v>0.28059703335137037</c:v>
                </c:pt>
                <c:pt idx="4323">
                  <c:v>0.28656718301212869</c:v>
                </c:pt>
                <c:pt idx="4324">
                  <c:v>0.29014927278510799</c:v>
                </c:pt>
                <c:pt idx="4325">
                  <c:v>0.29850748229451923</c:v>
                </c:pt>
                <c:pt idx="4326">
                  <c:v>0.30805972172825685</c:v>
                </c:pt>
                <c:pt idx="4327">
                  <c:v>0.31044778157690978</c:v>
                </c:pt>
                <c:pt idx="4328">
                  <c:v>0.32477614074707917</c:v>
                </c:pt>
                <c:pt idx="4329">
                  <c:v>0.32358211082275273</c:v>
                </c:pt>
                <c:pt idx="4330">
                  <c:v>0.32716420059573209</c:v>
                </c:pt>
                <c:pt idx="4331">
                  <c:v>0.32955226044438501</c:v>
                </c:pt>
                <c:pt idx="4332">
                  <c:v>0.32119405097409981</c:v>
                </c:pt>
                <c:pt idx="4333">
                  <c:v>0.31880599108632091</c:v>
                </c:pt>
                <c:pt idx="4334">
                  <c:v>0.31164181154036219</c:v>
                </c:pt>
                <c:pt idx="4335">
                  <c:v>0.31402987138901511</c:v>
                </c:pt>
                <c:pt idx="4336">
                  <c:v>0.30805972172825685</c:v>
                </c:pt>
                <c:pt idx="4337">
                  <c:v>0.30447763195527744</c:v>
                </c:pt>
                <c:pt idx="4338">
                  <c:v>0.30447763195527744</c:v>
                </c:pt>
                <c:pt idx="4339">
                  <c:v>0.30089554218229808</c:v>
                </c:pt>
                <c:pt idx="4340">
                  <c:v>0.29850748229451923</c:v>
                </c:pt>
                <c:pt idx="4341">
                  <c:v>0.28895524286078161</c:v>
                </c:pt>
                <c:pt idx="4342">
                  <c:v>0.28417912316347571</c:v>
                </c:pt>
                <c:pt idx="4343">
                  <c:v>0.2782089735027175</c:v>
                </c:pt>
                <c:pt idx="4344">
                  <c:v>0.26388061437167404</c:v>
                </c:pt>
                <c:pt idx="4345">
                  <c:v>0.25791046471091578</c:v>
                </c:pt>
                <c:pt idx="4346">
                  <c:v>0.24716419535285172</c:v>
                </c:pt>
                <c:pt idx="4347">
                  <c:v>0.23641792599478761</c:v>
                </c:pt>
                <c:pt idx="4348">
                  <c:v>0.2197015069759653</c:v>
                </c:pt>
                <c:pt idx="4349">
                  <c:v>0.2125373273908806</c:v>
                </c:pt>
                <c:pt idx="4350">
                  <c:v>0.20059702810849006</c:v>
                </c:pt>
                <c:pt idx="4351">
                  <c:v>0.18626866897744662</c:v>
                </c:pt>
                <c:pt idx="4352">
                  <c:v>0.16955224995862428</c:v>
                </c:pt>
                <c:pt idx="4353">
                  <c:v>0.15402986086412843</c:v>
                </c:pt>
                <c:pt idx="4354">
                  <c:v>0.14328359150606435</c:v>
                </c:pt>
                <c:pt idx="4355">
                  <c:v>0.13014926229934734</c:v>
                </c:pt>
                <c:pt idx="4356">
                  <c:v>0.12417911263858909</c:v>
                </c:pt>
                <c:pt idx="4357">
                  <c:v>0.10746269361976675</c:v>
                </c:pt>
                <c:pt idx="4358">
                  <c:v>0.10268657392246093</c:v>
                </c:pt>
                <c:pt idx="4359">
                  <c:v>8.5970154903638601E-2</c:v>
                </c:pt>
                <c:pt idx="4360">
                  <c:v>7.1641795772595149E-2</c:v>
                </c:pt>
                <c:pt idx="4361">
                  <c:v>5.1343286941667482E-2</c:v>
                </c:pt>
                <c:pt idx="4362">
                  <c:v>3.3432838018081674E-2</c:v>
                </c:pt>
                <c:pt idx="4363">
                  <c:v>2.5074628512583109E-2</c:v>
                </c:pt>
                <c:pt idx="4364">
                  <c:v>4.7761197168688114E-3</c:v>
                </c:pt>
                <c:pt idx="4365">
                  <c:v>-1.0746269361976675E-2</c:v>
                </c:pt>
                <c:pt idx="4366">
                  <c:v>-2.5074628512583109E-2</c:v>
                </c:pt>
                <c:pt idx="4367">
                  <c:v>-3.7014927806711437E-2</c:v>
                </c:pt>
                <c:pt idx="4368">
                  <c:v>-6.3283586263183977E-2</c:v>
                </c:pt>
                <c:pt idx="4369">
                  <c:v>-7.4029855621248072E-2</c:v>
                </c:pt>
                <c:pt idx="4370">
                  <c:v>-9.1940304564396849E-2</c:v>
                </c:pt>
                <c:pt idx="4371">
                  <c:v>-0.10149254399813447</c:v>
                </c:pt>
                <c:pt idx="4372">
                  <c:v>-0.10985075350754565</c:v>
                </c:pt>
                <c:pt idx="4373">
                  <c:v>-0.11701493305350437</c:v>
                </c:pt>
                <c:pt idx="4374">
                  <c:v>-0.11820896297783083</c:v>
                </c:pt>
                <c:pt idx="4375">
                  <c:v>-0.12895523237502091</c:v>
                </c:pt>
                <c:pt idx="4376">
                  <c:v>-0.12298508271426263</c:v>
                </c:pt>
                <c:pt idx="4377">
                  <c:v>-0.13253732214800024</c:v>
                </c:pt>
                <c:pt idx="4378">
                  <c:v>-0.1337313520723267</c:v>
                </c:pt>
                <c:pt idx="4379">
                  <c:v>-0.14328359150606435</c:v>
                </c:pt>
                <c:pt idx="4380">
                  <c:v>-0.14567165135471724</c:v>
                </c:pt>
                <c:pt idx="4381">
                  <c:v>-0.15402986086412843</c:v>
                </c:pt>
                <c:pt idx="4382">
                  <c:v>-0.15761195063710776</c:v>
                </c:pt>
                <c:pt idx="4383">
                  <c:v>-0.16119404044921312</c:v>
                </c:pt>
                <c:pt idx="4384">
                  <c:v>-0.17313433973160366</c:v>
                </c:pt>
                <c:pt idx="4385">
                  <c:v>-0.17671642950458302</c:v>
                </c:pt>
                <c:pt idx="4386">
                  <c:v>-0.17671642950458302</c:v>
                </c:pt>
                <c:pt idx="4387">
                  <c:v>-0.17791045946803546</c:v>
                </c:pt>
                <c:pt idx="4388">
                  <c:v>-0.18746269890177308</c:v>
                </c:pt>
                <c:pt idx="4389">
                  <c:v>-0.18507463901399418</c:v>
                </c:pt>
                <c:pt idx="4390">
                  <c:v>-0.18985075875042598</c:v>
                </c:pt>
                <c:pt idx="4391">
                  <c:v>-0.18388060908966775</c:v>
                </c:pt>
                <c:pt idx="4392">
                  <c:v>-0.18268657916534128</c:v>
                </c:pt>
                <c:pt idx="4393">
                  <c:v>-0.17791045946803546</c:v>
                </c:pt>
                <c:pt idx="4394">
                  <c:v>-0.1791044893923619</c:v>
                </c:pt>
                <c:pt idx="4395">
                  <c:v>-0.17671642950458302</c:v>
                </c:pt>
                <c:pt idx="4396">
                  <c:v>-0.1719403098072772</c:v>
                </c:pt>
                <c:pt idx="4397">
                  <c:v>-0.16597016014651894</c:v>
                </c:pt>
                <c:pt idx="4398">
                  <c:v>-0.15641792071278129</c:v>
                </c:pt>
                <c:pt idx="4399">
                  <c:v>-0.15880598060056023</c:v>
                </c:pt>
                <c:pt idx="4400">
                  <c:v>-0.15044777109114904</c:v>
                </c:pt>
                <c:pt idx="4401">
                  <c:v>-0.1468656812790437</c:v>
                </c:pt>
                <c:pt idx="4402">
                  <c:v>-0.14208956158173786</c:v>
                </c:pt>
                <c:pt idx="4403">
                  <c:v>-0.13970150173308496</c:v>
                </c:pt>
                <c:pt idx="4404">
                  <c:v>-0.1313432922236738</c:v>
                </c:pt>
                <c:pt idx="4405">
                  <c:v>-0.12298508271426263</c:v>
                </c:pt>
                <c:pt idx="4406">
                  <c:v>-0.113432843280525</c:v>
                </c:pt>
                <c:pt idx="4407">
                  <c:v>-9.9104484110355592E-2</c:v>
                </c:pt>
                <c:pt idx="4408">
                  <c:v>-8.8358214752291511E-2</c:v>
                </c:pt>
                <c:pt idx="4409">
                  <c:v>-7.8805975318553878E-2</c:v>
                </c:pt>
                <c:pt idx="4410">
                  <c:v>-6.8059705960489811E-2</c:v>
                </c:pt>
                <c:pt idx="4411">
                  <c:v>-5.8507466526752185E-2</c:v>
                </c:pt>
                <c:pt idx="4412">
                  <c:v>-4.8955227093014565E-2</c:v>
                </c:pt>
                <c:pt idx="4413">
                  <c:v>-2.9850748229451923E-2</c:v>
                </c:pt>
                <c:pt idx="4414">
                  <c:v>-1.5522389078845485E-2</c:v>
                </c:pt>
                <c:pt idx="4415">
                  <c:v>-1.1940299290215729E-3</c:v>
                </c:pt>
                <c:pt idx="4416">
                  <c:v>1.313432922236738E-2</c:v>
                </c:pt>
                <c:pt idx="4417">
                  <c:v>3.5820897878472382E-2</c:v>
                </c:pt>
                <c:pt idx="4418">
                  <c:v>5.1343286941667482E-2</c:v>
                </c:pt>
                <c:pt idx="4419">
                  <c:v>6.0895526375405101E-2</c:v>
                </c:pt>
                <c:pt idx="4420">
                  <c:v>7.4029855621248072E-2</c:v>
                </c:pt>
                <c:pt idx="4421">
                  <c:v>8.7164184827965063E-2</c:v>
                </c:pt>
                <c:pt idx="4422">
                  <c:v>0.1062686636954403</c:v>
                </c:pt>
                <c:pt idx="4423">
                  <c:v>0.11582090312917792</c:v>
                </c:pt>
                <c:pt idx="4424">
                  <c:v>0.12298508271426263</c:v>
                </c:pt>
                <c:pt idx="4425">
                  <c:v>0.12776120241156846</c:v>
                </c:pt>
                <c:pt idx="4426">
                  <c:v>0.13731344184530608</c:v>
                </c:pt>
                <c:pt idx="4427">
                  <c:v>0.13850747176963252</c:v>
                </c:pt>
                <c:pt idx="4428">
                  <c:v>0.14447762143039081</c:v>
                </c:pt>
                <c:pt idx="4429">
                  <c:v>0.1516418010154755</c:v>
                </c:pt>
                <c:pt idx="4430">
                  <c:v>0.15761195063710776</c:v>
                </c:pt>
                <c:pt idx="4431">
                  <c:v>0.16597016014651894</c:v>
                </c:pt>
                <c:pt idx="4432">
                  <c:v>0.16477613022219251</c:v>
                </c:pt>
                <c:pt idx="4433">
                  <c:v>0.1791044893923619</c:v>
                </c:pt>
                <c:pt idx="4434">
                  <c:v>0.17791045946803546</c:v>
                </c:pt>
                <c:pt idx="4435">
                  <c:v>0.18388060908966775</c:v>
                </c:pt>
                <c:pt idx="4436">
                  <c:v>0.18268657916534128</c:v>
                </c:pt>
                <c:pt idx="4437">
                  <c:v>0.18507463901399418</c:v>
                </c:pt>
                <c:pt idx="4438">
                  <c:v>0.18149254924101482</c:v>
                </c:pt>
                <c:pt idx="4439">
                  <c:v>0.18268657916534128</c:v>
                </c:pt>
                <c:pt idx="4440">
                  <c:v>0.18029851931668836</c:v>
                </c:pt>
                <c:pt idx="4441">
                  <c:v>0.17791045946803546</c:v>
                </c:pt>
                <c:pt idx="4442">
                  <c:v>0.18626866897744662</c:v>
                </c:pt>
                <c:pt idx="4443">
                  <c:v>0.18149254924101482</c:v>
                </c:pt>
                <c:pt idx="4444">
                  <c:v>0.18388060908966775</c:v>
                </c:pt>
                <c:pt idx="4445">
                  <c:v>0.17432836965593013</c:v>
                </c:pt>
                <c:pt idx="4446">
                  <c:v>0.17791045946803546</c:v>
                </c:pt>
                <c:pt idx="4447">
                  <c:v>0.17074627988295074</c:v>
                </c:pt>
                <c:pt idx="4448">
                  <c:v>0.16358210029786605</c:v>
                </c:pt>
                <c:pt idx="4449">
                  <c:v>0.15761195063710776</c:v>
                </c:pt>
                <c:pt idx="4450">
                  <c:v>0.1468656812790437</c:v>
                </c:pt>
                <c:pt idx="4451">
                  <c:v>0.13970150173308496</c:v>
                </c:pt>
                <c:pt idx="4452">
                  <c:v>0.12417911263858909</c:v>
                </c:pt>
                <c:pt idx="4453">
                  <c:v>0.12059702286560972</c:v>
                </c:pt>
                <c:pt idx="4454">
                  <c:v>0.113432843280525</c:v>
                </c:pt>
                <c:pt idx="4455">
                  <c:v>0.10746269361976675</c:v>
                </c:pt>
                <c:pt idx="4456">
                  <c:v>9.6716424261702683E-2</c:v>
                </c:pt>
                <c:pt idx="4457">
                  <c:v>7.6417915469900982E-2</c:v>
                </c:pt>
                <c:pt idx="4458">
                  <c:v>6.0895526375405101E-2</c:v>
                </c:pt>
                <c:pt idx="4459">
                  <c:v>5.731343660242573E-2</c:v>
                </c:pt>
                <c:pt idx="4460">
                  <c:v>5.014925701734102E-2</c:v>
                </c:pt>
                <c:pt idx="4461">
                  <c:v>3.7014927806711437E-2</c:v>
                </c:pt>
                <c:pt idx="4462">
                  <c:v>2.8656718301212865E-2</c:v>
                </c:pt>
                <c:pt idx="4463">
                  <c:v>2.1492538723953351E-2</c:v>
                </c:pt>
                <c:pt idx="4464">
                  <c:v>1.4328359150606432E-2</c:v>
                </c:pt>
                <c:pt idx="4465">
                  <c:v>2.3880598584344057E-3</c:v>
                </c:pt>
                <c:pt idx="4466">
                  <c:v>-5.9701496451078648E-3</c:v>
                </c:pt>
                <c:pt idx="4467">
                  <c:v>-1.5522389078845485E-2</c:v>
                </c:pt>
                <c:pt idx="4468">
                  <c:v>-2.3880598584344055E-2</c:v>
                </c:pt>
                <c:pt idx="4469">
                  <c:v>-2.9850748229451923E-2</c:v>
                </c:pt>
                <c:pt idx="4470">
                  <c:v>-3.7014927806711437E-2</c:v>
                </c:pt>
                <c:pt idx="4471">
                  <c:v>-3.9402987659276939E-2</c:v>
                </c:pt>
                <c:pt idx="4472">
                  <c:v>-4.2985077432256311E-2</c:v>
                </c:pt>
                <c:pt idx="4473">
                  <c:v>-6.4477616187510453E-2</c:v>
                </c:pt>
                <c:pt idx="4474">
                  <c:v>-8.3582095054985692E-2</c:v>
                </c:pt>
                <c:pt idx="4475">
                  <c:v>-9.4328364413049759E-2</c:v>
                </c:pt>
                <c:pt idx="4476">
                  <c:v>-0.10507463377111384</c:v>
                </c:pt>
                <c:pt idx="4477">
                  <c:v>-0.113432843280525</c:v>
                </c:pt>
                <c:pt idx="4478">
                  <c:v>-0.12537314256291554</c:v>
                </c:pt>
                <c:pt idx="4479">
                  <c:v>-0.13014926229934734</c:v>
                </c:pt>
                <c:pt idx="4480">
                  <c:v>-0.13492538199665316</c:v>
                </c:pt>
                <c:pt idx="4481">
                  <c:v>-0.1313432922236738</c:v>
                </c:pt>
                <c:pt idx="4482">
                  <c:v>-0.1468656812790437</c:v>
                </c:pt>
                <c:pt idx="4483">
                  <c:v>-0.14089553165741142</c:v>
                </c:pt>
                <c:pt idx="4484">
                  <c:v>-0.14805971124249614</c:v>
                </c:pt>
                <c:pt idx="4485">
                  <c:v>-0.14805971124249614</c:v>
                </c:pt>
                <c:pt idx="4486">
                  <c:v>-0.15044777109114904</c:v>
                </c:pt>
                <c:pt idx="4487">
                  <c:v>-0.16238807037353958</c:v>
                </c:pt>
                <c:pt idx="4488">
                  <c:v>-0.16238807037353958</c:v>
                </c:pt>
                <c:pt idx="4489">
                  <c:v>-0.16955224995862428</c:v>
                </c:pt>
                <c:pt idx="4490">
                  <c:v>-0.16716419010997138</c:v>
                </c:pt>
                <c:pt idx="4491">
                  <c:v>-0.17552239958025656</c:v>
                </c:pt>
                <c:pt idx="4492">
                  <c:v>-0.16716419010997138</c:v>
                </c:pt>
                <c:pt idx="4493">
                  <c:v>-0.17552239958025656</c:v>
                </c:pt>
                <c:pt idx="4494">
                  <c:v>-0.16477613022219251</c:v>
                </c:pt>
                <c:pt idx="4495">
                  <c:v>-0.16955224995862428</c:v>
                </c:pt>
                <c:pt idx="4496">
                  <c:v>-0.17671642950458302</c:v>
                </c:pt>
                <c:pt idx="4497">
                  <c:v>-0.17313433973160366</c:v>
                </c:pt>
                <c:pt idx="4498">
                  <c:v>-0.17074627988295074</c:v>
                </c:pt>
                <c:pt idx="4499">
                  <c:v>-0.17074627988295074</c:v>
                </c:pt>
                <c:pt idx="4500">
                  <c:v>-0.16238807037353958</c:v>
                </c:pt>
                <c:pt idx="4501">
                  <c:v>-0.14567165135471724</c:v>
                </c:pt>
                <c:pt idx="4502">
                  <c:v>-0.14089553165741142</c:v>
                </c:pt>
                <c:pt idx="4503">
                  <c:v>-0.12895523237502091</c:v>
                </c:pt>
                <c:pt idx="4504">
                  <c:v>-0.126567172487242</c:v>
                </c:pt>
                <c:pt idx="4505">
                  <c:v>-0.12417911263858909</c:v>
                </c:pt>
                <c:pt idx="4506">
                  <c:v>-0.12417911263858909</c:v>
                </c:pt>
                <c:pt idx="4507">
                  <c:v>-0.11940299290215728</c:v>
                </c:pt>
                <c:pt idx="4508">
                  <c:v>-0.113432843280525</c:v>
                </c:pt>
                <c:pt idx="4509">
                  <c:v>-0.1062686636954403</c:v>
                </c:pt>
                <c:pt idx="4510">
                  <c:v>-9.3134334488723311E-2</c:v>
                </c:pt>
                <c:pt idx="4511">
                  <c:v>-8.1194035167206788E-2</c:v>
                </c:pt>
                <c:pt idx="4512">
                  <c:v>-6.8059705960489811E-2</c:v>
                </c:pt>
                <c:pt idx="4513">
                  <c:v>-5.8507466526752185E-2</c:v>
                </c:pt>
                <c:pt idx="4514">
                  <c:v>-5.731343660242573E-2</c:v>
                </c:pt>
                <c:pt idx="4515">
                  <c:v>-4.5373137320035201E-2</c:v>
                </c:pt>
                <c:pt idx="4516">
                  <c:v>-3.8208957734950491E-2</c:v>
                </c:pt>
                <c:pt idx="4517">
                  <c:v>-2.626865844473476E-2</c:v>
                </c:pt>
                <c:pt idx="4518">
                  <c:v>-1.9104478867475246E-2</c:v>
                </c:pt>
                <c:pt idx="4519">
                  <c:v>-7.164179577259515E-3</c:v>
                </c:pt>
                <c:pt idx="4520">
                  <c:v>2.3880598584344057E-3</c:v>
                </c:pt>
                <c:pt idx="4521">
                  <c:v>7.164179577259515E-3</c:v>
                </c:pt>
                <c:pt idx="4522">
                  <c:v>2.2686568656105001E-2</c:v>
                </c:pt>
                <c:pt idx="4523">
                  <c:v>2.5074628512583109E-2</c:v>
                </c:pt>
                <c:pt idx="4524">
                  <c:v>4.1791047507929856E-2</c:v>
                </c:pt>
                <c:pt idx="4525">
                  <c:v>5.731343660242573E-2</c:v>
                </c:pt>
                <c:pt idx="4526">
                  <c:v>5.8507466526752185E-2</c:v>
                </c:pt>
                <c:pt idx="4527">
                  <c:v>6.9253735884816259E-2</c:v>
                </c:pt>
                <c:pt idx="4528">
                  <c:v>7.0447765809142721E-2</c:v>
                </c:pt>
                <c:pt idx="4529">
                  <c:v>7.1641795772595149E-2</c:v>
                </c:pt>
                <c:pt idx="4530">
                  <c:v>8.5970154903638601E-2</c:v>
                </c:pt>
                <c:pt idx="4531">
                  <c:v>9.9104484110355592E-2</c:v>
                </c:pt>
                <c:pt idx="4532">
                  <c:v>0.10746269361976675</c:v>
                </c:pt>
                <c:pt idx="4533">
                  <c:v>0.11582090312917792</c:v>
                </c:pt>
                <c:pt idx="4534">
                  <c:v>0.12417911263858909</c:v>
                </c:pt>
                <c:pt idx="4535">
                  <c:v>0.12179105278993618</c:v>
                </c:pt>
                <c:pt idx="4536">
                  <c:v>0.113432843280525</c:v>
                </c:pt>
                <c:pt idx="4537">
                  <c:v>0.12059702286560972</c:v>
                </c:pt>
                <c:pt idx="4538">
                  <c:v>0.12537314256291554</c:v>
                </c:pt>
                <c:pt idx="4539">
                  <c:v>0.12059702286560972</c:v>
                </c:pt>
                <c:pt idx="4540">
                  <c:v>0.126567172487242</c:v>
                </c:pt>
                <c:pt idx="4541">
                  <c:v>0.1313432922236738</c:v>
                </c:pt>
                <c:pt idx="4542">
                  <c:v>0.1337313520723267</c:v>
                </c:pt>
                <c:pt idx="4543">
                  <c:v>0.12895523237502091</c:v>
                </c:pt>
                <c:pt idx="4544">
                  <c:v>0.13611941192097962</c:v>
                </c:pt>
                <c:pt idx="4545">
                  <c:v>0.13731344184530608</c:v>
                </c:pt>
                <c:pt idx="4546">
                  <c:v>0.13492538199665316</c:v>
                </c:pt>
                <c:pt idx="4547">
                  <c:v>0.13850747176963252</c:v>
                </c:pt>
                <c:pt idx="4548">
                  <c:v>0.13611941192097962</c:v>
                </c:pt>
                <c:pt idx="4549">
                  <c:v>0.1337313520723267</c:v>
                </c:pt>
                <c:pt idx="4550">
                  <c:v>0.13731344184530608</c:v>
                </c:pt>
                <c:pt idx="4551">
                  <c:v>0.14447762143039081</c:v>
                </c:pt>
                <c:pt idx="4552">
                  <c:v>0.15044777109114904</c:v>
                </c:pt>
                <c:pt idx="4553">
                  <c:v>0.14567165135471724</c:v>
                </c:pt>
                <c:pt idx="4554">
                  <c:v>0.14567165135471724</c:v>
                </c:pt>
                <c:pt idx="4555">
                  <c:v>0.13492538199665316</c:v>
                </c:pt>
                <c:pt idx="4556">
                  <c:v>0.12895523237502091</c:v>
                </c:pt>
                <c:pt idx="4557">
                  <c:v>0.11820896297783083</c:v>
                </c:pt>
                <c:pt idx="4558">
                  <c:v>0.11462687320485146</c:v>
                </c:pt>
                <c:pt idx="4559">
                  <c:v>0.11223881335619856</c:v>
                </c:pt>
                <c:pt idx="4560">
                  <c:v>0.10388060384678738</c:v>
                </c:pt>
                <c:pt idx="4561">
                  <c:v>9.6716424261702683E-2</c:v>
                </c:pt>
                <c:pt idx="4562">
                  <c:v>7.8805975318553878E-2</c:v>
                </c:pt>
                <c:pt idx="4563">
                  <c:v>7.2835825696921611E-2</c:v>
                </c:pt>
                <c:pt idx="4564">
                  <c:v>6.2089556299731556E-2</c:v>
                </c:pt>
                <c:pt idx="4565">
                  <c:v>5.6119406678099282E-2</c:v>
                </c:pt>
                <c:pt idx="4566">
                  <c:v>4.8955227093014565E-2</c:v>
                </c:pt>
                <c:pt idx="4567">
                  <c:v>4.0597017583603394E-2</c:v>
                </c:pt>
                <c:pt idx="4568">
                  <c:v>4.6567167244361655E-2</c:v>
                </c:pt>
                <c:pt idx="4569">
                  <c:v>3.5820897878472382E-2</c:v>
                </c:pt>
                <c:pt idx="4570">
                  <c:v>3.223880808984262E-2</c:v>
                </c:pt>
                <c:pt idx="4571">
                  <c:v>2.7462688372973811E-2</c:v>
                </c:pt>
                <c:pt idx="4572">
                  <c:v>1.7910448939236191E-2</c:v>
                </c:pt>
                <c:pt idx="4573">
                  <c:v>1.194029929021573E-2</c:v>
                </c:pt>
                <c:pt idx="4574">
                  <c:v>7.164179577259515E-3</c:v>
                </c:pt>
                <c:pt idx="4575">
                  <c:v>4.7761197168688114E-3</c:v>
                </c:pt>
                <c:pt idx="4576">
                  <c:v>5.9701496451078648E-3</c:v>
                </c:pt>
                <c:pt idx="4577">
                  <c:v>0</c:v>
                </c:pt>
                <c:pt idx="4578">
                  <c:v>-8.3582095054985685E-3</c:v>
                </c:pt>
                <c:pt idx="4579">
                  <c:v>-3.5820897878472381E-3</c:v>
                </c:pt>
                <c:pt idx="4580">
                  <c:v>-1.4328359150606432E-2</c:v>
                </c:pt>
                <c:pt idx="4581">
                  <c:v>-2.3880598584344055E-2</c:v>
                </c:pt>
                <c:pt idx="4582">
                  <c:v>-2.9850748229451923E-2</c:v>
                </c:pt>
                <c:pt idx="4583">
                  <c:v>-2.3880598584344055E-2</c:v>
                </c:pt>
                <c:pt idx="4584">
                  <c:v>-3.223880808984262E-2</c:v>
                </c:pt>
                <c:pt idx="4585">
                  <c:v>-4.0597017583603394E-2</c:v>
                </c:pt>
                <c:pt idx="4586">
                  <c:v>-5.6119406678099282E-2</c:v>
                </c:pt>
                <c:pt idx="4587">
                  <c:v>-6.4477616187510453E-2</c:v>
                </c:pt>
                <c:pt idx="4588">
                  <c:v>-7.1641795772595149E-2</c:v>
                </c:pt>
                <c:pt idx="4589">
                  <c:v>-8.0000005242880354E-2</c:v>
                </c:pt>
                <c:pt idx="4590">
                  <c:v>-8.7164184827965063E-2</c:v>
                </c:pt>
                <c:pt idx="4591">
                  <c:v>-9.9104484110355592E-2</c:v>
                </c:pt>
                <c:pt idx="4592">
                  <c:v>-0.10149254399813447</c:v>
                </c:pt>
                <c:pt idx="4593">
                  <c:v>-0.10985075350754565</c:v>
                </c:pt>
                <c:pt idx="4594">
                  <c:v>-0.11462687320485146</c:v>
                </c:pt>
                <c:pt idx="4595">
                  <c:v>-0.12537314256291554</c:v>
                </c:pt>
                <c:pt idx="4596">
                  <c:v>-0.13014926229934734</c:v>
                </c:pt>
                <c:pt idx="4597">
                  <c:v>-0.13492538199665316</c:v>
                </c:pt>
                <c:pt idx="4598">
                  <c:v>-0.1337313520723267</c:v>
                </c:pt>
                <c:pt idx="4599">
                  <c:v>-0.14089553165741142</c:v>
                </c:pt>
                <c:pt idx="4600">
                  <c:v>-0.14567165135471724</c:v>
                </c:pt>
                <c:pt idx="4601">
                  <c:v>-0.1468656812790437</c:v>
                </c:pt>
                <c:pt idx="4602">
                  <c:v>-0.15522389078845489</c:v>
                </c:pt>
                <c:pt idx="4603">
                  <c:v>-0.17074627988295074</c:v>
                </c:pt>
                <c:pt idx="4604">
                  <c:v>-0.17671642950458302</c:v>
                </c:pt>
                <c:pt idx="4605">
                  <c:v>-0.17432836965593013</c:v>
                </c:pt>
                <c:pt idx="4606">
                  <c:v>-0.1791044893923619</c:v>
                </c:pt>
                <c:pt idx="4607">
                  <c:v>-0.17671642950458302</c:v>
                </c:pt>
                <c:pt idx="4608">
                  <c:v>-0.17671642950458302</c:v>
                </c:pt>
                <c:pt idx="4609">
                  <c:v>-0.17313433973160366</c:v>
                </c:pt>
                <c:pt idx="4610">
                  <c:v>-0.1719403098072772</c:v>
                </c:pt>
                <c:pt idx="4611">
                  <c:v>-0.15880598060056023</c:v>
                </c:pt>
                <c:pt idx="4612">
                  <c:v>-0.15641792071278129</c:v>
                </c:pt>
                <c:pt idx="4613">
                  <c:v>-0.15761195063710776</c:v>
                </c:pt>
                <c:pt idx="4614">
                  <c:v>-0.15641792071278129</c:v>
                </c:pt>
                <c:pt idx="4615">
                  <c:v>-0.15761195063710776</c:v>
                </c:pt>
                <c:pt idx="4616">
                  <c:v>-0.16119404044921312</c:v>
                </c:pt>
                <c:pt idx="4617">
                  <c:v>-0.16597016014651894</c:v>
                </c:pt>
                <c:pt idx="4618">
                  <c:v>-0.15641792071278129</c:v>
                </c:pt>
                <c:pt idx="4619">
                  <c:v>-0.1516418010154755</c:v>
                </c:pt>
                <c:pt idx="4620">
                  <c:v>-0.14208956158173786</c:v>
                </c:pt>
                <c:pt idx="4621">
                  <c:v>-0.1313432922236738</c:v>
                </c:pt>
                <c:pt idx="4622">
                  <c:v>-0.12537314256291554</c:v>
                </c:pt>
                <c:pt idx="4623">
                  <c:v>-0.113432843280525</c:v>
                </c:pt>
                <c:pt idx="4624">
                  <c:v>-0.1062686636954403</c:v>
                </c:pt>
                <c:pt idx="4625">
                  <c:v>-9.0746274640070401E-2</c:v>
                </c:pt>
                <c:pt idx="4626">
                  <c:v>-8.477612497931214E-2</c:v>
                </c:pt>
                <c:pt idx="4627">
                  <c:v>-7.6417915469900982E-2</c:v>
                </c:pt>
                <c:pt idx="4628">
                  <c:v>-7.522388554557452E-2</c:v>
                </c:pt>
                <c:pt idx="4629">
                  <c:v>-7.1641795772595149E-2</c:v>
                </c:pt>
                <c:pt idx="4630">
                  <c:v>-6.6865676036163349E-2</c:v>
                </c:pt>
                <c:pt idx="4631">
                  <c:v>-7.0447765809142721E-2</c:v>
                </c:pt>
                <c:pt idx="4632">
                  <c:v>-5.8507466526752185E-2</c:v>
                </c:pt>
                <c:pt idx="4633">
                  <c:v>-5.4925376753772827E-2</c:v>
                </c:pt>
                <c:pt idx="4634">
                  <c:v>-4.8955227093014565E-2</c:v>
                </c:pt>
                <c:pt idx="4635">
                  <c:v>-5.014925701734102E-2</c:v>
                </c:pt>
                <c:pt idx="4636">
                  <c:v>-4.776119716868811E-2</c:v>
                </c:pt>
                <c:pt idx="4637">
                  <c:v>-3.4626867946320729E-2</c:v>
                </c:pt>
                <c:pt idx="4638">
                  <c:v>-3.104477815769097E-2</c:v>
                </c:pt>
                <c:pt idx="4639">
                  <c:v>-2.2686568656105001E-2</c:v>
                </c:pt>
                <c:pt idx="4640">
                  <c:v>-2.1492538723953351E-2</c:v>
                </c:pt>
                <c:pt idx="4641">
                  <c:v>-1.5522389078845485E-2</c:v>
                </c:pt>
                <c:pt idx="4642">
                  <c:v>-1.4328359150606432E-2</c:v>
                </c:pt>
                <c:pt idx="4643">
                  <c:v>-1.194029929021573E-2</c:v>
                </c:pt>
                <c:pt idx="4644">
                  <c:v>-1.7910448939236191E-2</c:v>
                </c:pt>
                <c:pt idx="4645">
                  <c:v>-7.164179577259515E-3</c:v>
                </c:pt>
                <c:pt idx="4646">
                  <c:v>1.1940299290215729E-3</c:v>
                </c:pt>
                <c:pt idx="4647">
                  <c:v>-3.5820897878472381E-3</c:v>
                </c:pt>
                <c:pt idx="4648">
                  <c:v>-1.1940299290215729E-3</c:v>
                </c:pt>
                <c:pt idx="4649">
                  <c:v>-9.5522394337376228E-3</c:v>
                </c:pt>
                <c:pt idx="4650">
                  <c:v>-1.194029929021573E-2</c:v>
                </c:pt>
                <c:pt idx="4651">
                  <c:v>-1.0746269361976675E-2</c:v>
                </c:pt>
                <c:pt idx="4652">
                  <c:v>-9.5522394337376228E-3</c:v>
                </c:pt>
                <c:pt idx="4653">
                  <c:v>-4.7761197168688114E-3</c:v>
                </c:pt>
                <c:pt idx="4654">
                  <c:v>-3.5820897878472381E-3</c:v>
                </c:pt>
                <c:pt idx="4655">
                  <c:v>-2.3880598584344057E-3</c:v>
                </c:pt>
                <c:pt idx="4656">
                  <c:v>0</c:v>
                </c:pt>
                <c:pt idx="4657">
                  <c:v>-1.4328359150606432E-2</c:v>
                </c:pt>
                <c:pt idx="4658">
                  <c:v>-1.0746269361976675E-2</c:v>
                </c:pt>
                <c:pt idx="4659">
                  <c:v>-1.0746269361976675E-2</c:v>
                </c:pt>
                <c:pt idx="4660">
                  <c:v>-1.7910448939236191E-2</c:v>
                </c:pt>
                <c:pt idx="4661">
                  <c:v>-1.9104478867475246E-2</c:v>
                </c:pt>
                <c:pt idx="4662">
                  <c:v>-2.626865844473476E-2</c:v>
                </c:pt>
                <c:pt idx="4663">
                  <c:v>-2.5074628512583109E-2</c:v>
                </c:pt>
                <c:pt idx="4664">
                  <c:v>-3.3432838018081674E-2</c:v>
                </c:pt>
                <c:pt idx="4665">
                  <c:v>-3.223880808984262E-2</c:v>
                </c:pt>
                <c:pt idx="4666">
                  <c:v>-4.1791047507929856E-2</c:v>
                </c:pt>
                <c:pt idx="4667">
                  <c:v>-4.2985077432256311E-2</c:v>
                </c:pt>
                <c:pt idx="4668">
                  <c:v>-4.776119716868811E-2</c:v>
                </c:pt>
                <c:pt idx="4669">
                  <c:v>-5.9701496451078639E-2</c:v>
                </c:pt>
                <c:pt idx="4670">
                  <c:v>-5.6119406678099282E-2</c:v>
                </c:pt>
                <c:pt idx="4671">
                  <c:v>-5.9701496451078639E-2</c:v>
                </c:pt>
                <c:pt idx="4672">
                  <c:v>-6.3283586263183977E-2</c:v>
                </c:pt>
                <c:pt idx="4673">
                  <c:v>-6.8059705960489811E-2</c:v>
                </c:pt>
                <c:pt idx="4674">
                  <c:v>-7.1641795772595149E-2</c:v>
                </c:pt>
                <c:pt idx="4675">
                  <c:v>-8.0000005242880354E-2</c:v>
                </c:pt>
                <c:pt idx="4676">
                  <c:v>-9.4328364413049759E-2</c:v>
                </c:pt>
                <c:pt idx="4677">
                  <c:v>-9.6716424261702683E-2</c:v>
                </c:pt>
                <c:pt idx="4678">
                  <c:v>-9.5522394337376221E-2</c:v>
                </c:pt>
                <c:pt idx="4679">
                  <c:v>-0.10507463377111384</c:v>
                </c:pt>
                <c:pt idx="4680">
                  <c:v>-0.10268657392246093</c:v>
                </c:pt>
                <c:pt idx="4681">
                  <c:v>-0.10268657392246093</c:v>
                </c:pt>
                <c:pt idx="4682">
                  <c:v>-0.10507463377111384</c:v>
                </c:pt>
                <c:pt idx="4683">
                  <c:v>-0.11104478343187209</c:v>
                </c:pt>
                <c:pt idx="4684">
                  <c:v>-0.10746269361976675</c:v>
                </c:pt>
                <c:pt idx="4685">
                  <c:v>-0.10865672354409321</c:v>
                </c:pt>
                <c:pt idx="4686">
                  <c:v>-0.11582090312917792</c:v>
                </c:pt>
                <c:pt idx="4687">
                  <c:v>-0.11223881335619856</c:v>
                </c:pt>
                <c:pt idx="4688">
                  <c:v>-0.113432843280525</c:v>
                </c:pt>
                <c:pt idx="4689">
                  <c:v>-0.10985075350754565</c:v>
                </c:pt>
                <c:pt idx="4690">
                  <c:v>-0.10985075350754565</c:v>
                </c:pt>
                <c:pt idx="4691">
                  <c:v>-0.113432843280525</c:v>
                </c:pt>
                <c:pt idx="4692">
                  <c:v>-0.11462687320485146</c:v>
                </c:pt>
                <c:pt idx="4693">
                  <c:v>-0.11701493305350437</c:v>
                </c:pt>
                <c:pt idx="4694">
                  <c:v>-0.11223881335619856</c:v>
                </c:pt>
                <c:pt idx="4695">
                  <c:v>-0.11582090312917792</c:v>
                </c:pt>
                <c:pt idx="4696">
                  <c:v>-0.10507463377111384</c:v>
                </c:pt>
                <c:pt idx="4697">
                  <c:v>-0.1062686636954403</c:v>
                </c:pt>
                <c:pt idx="4698">
                  <c:v>-0.10388060384678738</c:v>
                </c:pt>
                <c:pt idx="4699">
                  <c:v>-0.10865672354409321</c:v>
                </c:pt>
                <c:pt idx="4700">
                  <c:v>-0.11940299290215728</c:v>
                </c:pt>
                <c:pt idx="4701">
                  <c:v>-0.1313432922236738</c:v>
                </c:pt>
                <c:pt idx="4702">
                  <c:v>-0.1313432922236738</c:v>
                </c:pt>
                <c:pt idx="4703">
                  <c:v>-0.13253732214800024</c:v>
                </c:pt>
                <c:pt idx="4704">
                  <c:v>-0.1313432922236738</c:v>
                </c:pt>
                <c:pt idx="4705">
                  <c:v>-0.12059702286560972</c:v>
                </c:pt>
                <c:pt idx="4706">
                  <c:v>-0.11820896297783083</c:v>
                </c:pt>
                <c:pt idx="4707">
                  <c:v>-0.11701493305350437</c:v>
                </c:pt>
                <c:pt idx="4708">
                  <c:v>-0.11701493305350437</c:v>
                </c:pt>
                <c:pt idx="4709">
                  <c:v>-0.10388060384678738</c:v>
                </c:pt>
                <c:pt idx="4710">
                  <c:v>-9.9104484110355592E-2</c:v>
                </c:pt>
                <c:pt idx="4711">
                  <c:v>-0.10149254399813447</c:v>
                </c:pt>
                <c:pt idx="4712">
                  <c:v>-9.7910454186029131E-2</c:v>
                </c:pt>
                <c:pt idx="4713">
                  <c:v>-9.1940304564396849E-2</c:v>
                </c:pt>
                <c:pt idx="4714">
                  <c:v>-8.3582095054985692E-2</c:v>
                </c:pt>
                <c:pt idx="4715">
                  <c:v>-9.4328364413049759E-2</c:v>
                </c:pt>
                <c:pt idx="4716">
                  <c:v>-9.9104484110355592E-2</c:v>
                </c:pt>
                <c:pt idx="4717">
                  <c:v>-0.1062686636954403</c:v>
                </c:pt>
                <c:pt idx="4718">
                  <c:v>-0.1062686636954403</c:v>
                </c:pt>
                <c:pt idx="4719">
                  <c:v>-0.1062686636954403</c:v>
                </c:pt>
                <c:pt idx="4720">
                  <c:v>-0.113432843280525</c:v>
                </c:pt>
                <c:pt idx="4721">
                  <c:v>-0.11223881335619856</c:v>
                </c:pt>
                <c:pt idx="4722">
                  <c:v>-0.10268657392246093</c:v>
                </c:pt>
                <c:pt idx="4723">
                  <c:v>-0.10268657392246093</c:v>
                </c:pt>
                <c:pt idx="4724">
                  <c:v>-0.10149254399813447</c:v>
                </c:pt>
                <c:pt idx="4725">
                  <c:v>-9.1940304564396849E-2</c:v>
                </c:pt>
                <c:pt idx="4726">
                  <c:v>-9.6716424261702683E-2</c:v>
                </c:pt>
                <c:pt idx="4727">
                  <c:v>-8.7164184827965063E-2</c:v>
                </c:pt>
                <c:pt idx="4728">
                  <c:v>-8.8358214752291511E-2</c:v>
                </c:pt>
                <c:pt idx="4729">
                  <c:v>-8.8358214752291511E-2</c:v>
                </c:pt>
                <c:pt idx="4730">
                  <c:v>-9.1940304564396849E-2</c:v>
                </c:pt>
                <c:pt idx="4731">
                  <c:v>-8.1194035167206788E-2</c:v>
                </c:pt>
                <c:pt idx="4732">
                  <c:v>-7.8805975318553878E-2</c:v>
                </c:pt>
                <c:pt idx="4733">
                  <c:v>-8.1194035167206788E-2</c:v>
                </c:pt>
                <c:pt idx="4734">
                  <c:v>-7.1641795772595149E-2</c:v>
                </c:pt>
                <c:pt idx="4735">
                  <c:v>-7.2835825696921611E-2</c:v>
                </c:pt>
                <c:pt idx="4736">
                  <c:v>-7.2835825696921611E-2</c:v>
                </c:pt>
                <c:pt idx="4737">
                  <c:v>-7.2835825696921611E-2</c:v>
                </c:pt>
                <c:pt idx="4738">
                  <c:v>-7.7611945394227444E-2</c:v>
                </c:pt>
                <c:pt idx="4739">
                  <c:v>-6.5671646111836901E-2</c:v>
                </c:pt>
                <c:pt idx="4740">
                  <c:v>-6.8059705960489811E-2</c:v>
                </c:pt>
                <c:pt idx="4741">
                  <c:v>-6.9253735884816259E-2</c:v>
                </c:pt>
                <c:pt idx="4742">
                  <c:v>-6.3283586263183977E-2</c:v>
                </c:pt>
                <c:pt idx="4743">
                  <c:v>-6.5671646111836901E-2</c:v>
                </c:pt>
                <c:pt idx="4744">
                  <c:v>-6.4477616187510453E-2</c:v>
                </c:pt>
                <c:pt idx="4745">
                  <c:v>-7.0447765809142721E-2</c:v>
                </c:pt>
                <c:pt idx="4746">
                  <c:v>-6.2089556299731556E-2</c:v>
                </c:pt>
                <c:pt idx="4747">
                  <c:v>-5.3731346829446365E-2</c:v>
                </c:pt>
                <c:pt idx="4748">
                  <c:v>-4.5373137320035201E-2</c:v>
                </c:pt>
                <c:pt idx="4749">
                  <c:v>-4.1791047507929856E-2</c:v>
                </c:pt>
                <c:pt idx="4750">
                  <c:v>-4.2985077432256311E-2</c:v>
                </c:pt>
                <c:pt idx="4751">
                  <c:v>-4.0597017583603394E-2</c:v>
                </c:pt>
                <c:pt idx="4752">
                  <c:v>-4.5373137320035201E-2</c:v>
                </c:pt>
                <c:pt idx="4753">
                  <c:v>-4.0597017583603394E-2</c:v>
                </c:pt>
                <c:pt idx="4754">
                  <c:v>-4.2985077432256311E-2</c:v>
                </c:pt>
                <c:pt idx="4755">
                  <c:v>-4.6567167244361655E-2</c:v>
                </c:pt>
                <c:pt idx="4756">
                  <c:v>-5.253731690511991E-2</c:v>
                </c:pt>
                <c:pt idx="4757">
                  <c:v>-5.731343660242573E-2</c:v>
                </c:pt>
                <c:pt idx="4758">
                  <c:v>-6.2089556299731556E-2</c:v>
                </c:pt>
                <c:pt idx="4759">
                  <c:v>-6.5671646111836901E-2</c:v>
                </c:pt>
                <c:pt idx="4760">
                  <c:v>-5.6119406678099282E-2</c:v>
                </c:pt>
                <c:pt idx="4761">
                  <c:v>-5.1343286941667482E-2</c:v>
                </c:pt>
                <c:pt idx="4762">
                  <c:v>-4.6567167244361655E-2</c:v>
                </c:pt>
                <c:pt idx="4763">
                  <c:v>-4.4179107395708739E-2</c:v>
                </c:pt>
                <c:pt idx="4764">
                  <c:v>-4.6567167244361655E-2</c:v>
                </c:pt>
                <c:pt idx="4765">
                  <c:v>-4.8955227093014565E-2</c:v>
                </c:pt>
                <c:pt idx="4766">
                  <c:v>-4.6567167244361655E-2</c:v>
                </c:pt>
                <c:pt idx="4767">
                  <c:v>-4.2985077432256311E-2</c:v>
                </c:pt>
                <c:pt idx="4768">
                  <c:v>-4.6567167244361655E-2</c:v>
                </c:pt>
                <c:pt idx="4769">
                  <c:v>-5.1343286941667482E-2</c:v>
                </c:pt>
                <c:pt idx="4770">
                  <c:v>-5.253731690511991E-2</c:v>
                </c:pt>
                <c:pt idx="4771">
                  <c:v>-5.253731690511991E-2</c:v>
                </c:pt>
                <c:pt idx="4772">
                  <c:v>-6.2089556299731556E-2</c:v>
                </c:pt>
                <c:pt idx="4773">
                  <c:v>-5.9701496451078639E-2</c:v>
                </c:pt>
                <c:pt idx="4774">
                  <c:v>-5.9701496451078639E-2</c:v>
                </c:pt>
                <c:pt idx="4775">
                  <c:v>-5.6119406678099282E-2</c:v>
                </c:pt>
                <c:pt idx="4776">
                  <c:v>-5.6119406678099282E-2</c:v>
                </c:pt>
                <c:pt idx="4777">
                  <c:v>-5.731343660242573E-2</c:v>
                </c:pt>
                <c:pt idx="4778">
                  <c:v>-6.3283586263183977E-2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6E2B-4AE5-A750-F7FDCF25B1C7}"/>
            </c:ext>
          </c:extLst>
        </c:ser>
        <c:ser>
          <c:idx val="1"/>
          <c:order val="1"/>
          <c:tx>
            <c:strRef>
              <c:f>'[Audio data.xlsx]Audio data'!$C$1</c:f>
              <c:strCache>
                <c:ptCount val="1"/>
                <c:pt idx="0">
                  <c:v>Simulation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'[Audio data.xlsx]Audio data'!$A$2:$A$4780</c:f>
              <c:numCache>
                <c:formatCode>0.0000_ </c:formatCode>
                <c:ptCount val="4779"/>
                <c:pt idx="0">
                  <c:v>0</c:v>
                </c:pt>
                <c:pt idx="1">
                  <c:v>2.0834129999997232E-5</c:v>
                </c:pt>
                <c:pt idx="2">
                  <c:v>4.1668250000000737E-5</c:v>
                </c:pt>
                <c:pt idx="3">
                  <c:v>6.2502370000004246E-5</c:v>
                </c:pt>
                <c:pt idx="4">
                  <c:v>8.3336489999993546E-5</c:v>
                </c:pt>
                <c:pt idx="5">
                  <c:v>1.0417062000000499E-4</c:v>
                </c:pt>
                <c:pt idx="6">
                  <c:v>1.2500473999999429E-4</c:v>
                </c:pt>
                <c:pt idx="7">
                  <c:v>1.4583885999999781E-4</c:v>
                </c:pt>
                <c:pt idx="8">
                  <c:v>1.6667298000000129E-4</c:v>
                </c:pt>
                <c:pt idx="9">
                  <c:v>1.8750710999999854E-4</c:v>
                </c:pt>
                <c:pt idx="10">
                  <c:v>2.0834123000000205E-4</c:v>
                </c:pt>
                <c:pt idx="11">
                  <c:v>2.2917535000000554E-4</c:v>
                </c:pt>
                <c:pt idx="12">
                  <c:v>2.5000946999999485E-4</c:v>
                </c:pt>
                <c:pt idx="13">
                  <c:v>2.7084359999999207E-4</c:v>
                </c:pt>
                <c:pt idx="14">
                  <c:v>2.9167771999999561E-4</c:v>
                </c:pt>
                <c:pt idx="15">
                  <c:v>3.125118399999991E-4</c:v>
                </c:pt>
                <c:pt idx="16">
                  <c:v>3.3334596000000259E-4</c:v>
                </c:pt>
                <c:pt idx="17">
                  <c:v>3.5418008999999986E-4</c:v>
                </c:pt>
                <c:pt idx="18">
                  <c:v>3.7501421000000335E-4</c:v>
                </c:pt>
                <c:pt idx="19">
                  <c:v>3.9584832999999263E-4</c:v>
                </c:pt>
                <c:pt idx="20">
                  <c:v>4.1668244999999618E-4</c:v>
                </c:pt>
                <c:pt idx="21">
                  <c:v>4.3751657999999339E-4</c:v>
                </c:pt>
                <c:pt idx="22">
                  <c:v>4.5835069999999688E-4</c:v>
                </c:pt>
                <c:pt idx="23">
                  <c:v>4.7918482000000042E-4</c:v>
                </c:pt>
                <c:pt idx="24">
                  <c:v>5.0001894000000391E-4</c:v>
                </c:pt>
                <c:pt idx="25">
                  <c:v>5.2085307000000118E-4</c:v>
                </c:pt>
                <c:pt idx="26">
                  <c:v>5.4168719000000467E-4</c:v>
                </c:pt>
                <c:pt idx="27">
                  <c:v>5.6252130999999395E-4</c:v>
                </c:pt>
                <c:pt idx="28">
                  <c:v>5.8335542999999744E-4</c:v>
                </c:pt>
                <c:pt idx="29">
                  <c:v>6.0418955999999471E-4</c:v>
                </c:pt>
                <c:pt idx="30">
                  <c:v>6.250236799999982E-4</c:v>
                </c:pt>
                <c:pt idx="31">
                  <c:v>6.4585780000000169E-4</c:v>
                </c:pt>
                <c:pt idx="32">
                  <c:v>6.6669192000000518E-4</c:v>
                </c:pt>
                <c:pt idx="33">
                  <c:v>6.8752605000000245E-4</c:v>
                </c:pt>
                <c:pt idx="34">
                  <c:v>7.0836017000000594E-4</c:v>
                </c:pt>
                <c:pt idx="35">
                  <c:v>7.2919428999999522E-4</c:v>
                </c:pt>
                <c:pt idx="36">
                  <c:v>7.5002840999999871E-4</c:v>
                </c:pt>
                <c:pt idx="37">
                  <c:v>7.7086253999999598E-4</c:v>
                </c:pt>
                <c:pt idx="38">
                  <c:v>7.9169665999999947E-4</c:v>
                </c:pt>
                <c:pt idx="39">
                  <c:v>8.1253078000000296E-4</c:v>
                </c:pt>
                <c:pt idx="40">
                  <c:v>8.3336489999999235E-4</c:v>
                </c:pt>
                <c:pt idx="41">
                  <c:v>8.5419903000000371E-4</c:v>
                </c:pt>
                <c:pt idx="42">
                  <c:v>8.75033149999993E-4</c:v>
                </c:pt>
                <c:pt idx="43">
                  <c:v>8.958672699999966E-4</c:v>
                </c:pt>
                <c:pt idx="44">
                  <c:v>9.1670139000000009E-4</c:v>
                </c:pt>
                <c:pt idx="45">
                  <c:v>9.3753551999999725E-4</c:v>
                </c:pt>
                <c:pt idx="46">
                  <c:v>9.5836964000000084E-4</c:v>
                </c:pt>
                <c:pt idx="47">
                  <c:v>9.7920376000000422E-4</c:v>
                </c:pt>
                <c:pt idx="48">
                  <c:v>1.0000378799999935E-3</c:v>
                </c:pt>
                <c:pt idx="49">
                  <c:v>1.0208720100000051E-3</c:v>
                </c:pt>
                <c:pt idx="50">
                  <c:v>1.0417061299999944E-3</c:v>
                </c:pt>
                <c:pt idx="51">
                  <c:v>1.0625402499999978E-3</c:v>
                </c:pt>
                <c:pt idx="52">
                  <c:v>1.0833743700000014E-3</c:v>
                </c:pt>
                <c:pt idx="53">
                  <c:v>1.1042084999999986E-3</c:v>
                </c:pt>
                <c:pt idx="54">
                  <c:v>1.125042620000002E-3</c:v>
                </c:pt>
                <c:pt idx="55">
                  <c:v>1.1458767400000056E-3</c:v>
                </c:pt>
                <c:pt idx="56">
                  <c:v>1.1667108599999949E-3</c:v>
                </c:pt>
                <c:pt idx="57">
                  <c:v>1.1875449899999922E-3</c:v>
                </c:pt>
                <c:pt idx="58">
                  <c:v>1.2083791099999958E-3</c:v>
                </c:pt>
                <c:pt idx="59">
                  <c:v>1.2292132299999991E-3</c:v>
                </c:pt>
                <c:pt idx="60">
                  <c:v>1.2500473500000027E-3</c:v>
                </c:pt>
                <c:pt idx="61">
                  <c:v>1.27088148E-3</c:v>
                </c:pt>
                <c:pt idx="62">
                  <c:v>1.2917156000000034E-3</c:v>
                </c:pt>
                <c:pt idx="63">
                  <c:v>1.3125497199999927E-3</c:v>
                </c:pt>
                <c:pt idx="64">
                  <c:v>1.3333838399999963E-3</c:v>
                </c:pt>
                <c:pt idx="65">
                  <c:v>1.3542179699999935E-3</c:v>
                </c:pt>
                <c:pt idx="66">
                  <c:v>1.3750520899999969E-3</c:v>
                </c:pt>
                <c:pt idx="67">
                  <c:v>1.3958862100000005E-3</c:v>
                </c:pt>
                <c:pt idx="68">
                  <c:v>1.4167203300000039E-3</c:v>
                </c:pt>
                <c:pt idx="69">
                  <c:v>1.4375544600000012E-3</c:v>
                </c:pt>
                <c:pt idx="70">
                  <c:v>1.4583885800000048E-3</c:v>
                </c:pt>
                <c:pt idx="71">
                  <c:v>1.479222699999994E-3</c:v>
                </c:pt>
                <c:pt idx="72">
                  <c:v>1.5000568199999974E-3</c:v>
                </c:pt>
                <c:pt idx="73">
                  <c:v>1.5208909499999947E-3</c:v>
                </c:pt>
                <c:pt idx="74">
                  <c:v>1.5417250699999983E-3</c:v>
                </c:pt>
                <c:pt idx="75">
                  <c:v>1.5625591900000017E-3</c:v>
                </c:pt>
                <c:pt idx="76">
                  <c:v>1.5833933100000053E-3</c:v>
                </c:pt>
                <c:pt idx="77">
                  <c:v>1.6042274400000025E-3</c:v>
                </c:pt>
                <c:pt idx="78">
                  <c:v>1.6250615600000059E-3</c:v>
                </c:pt>
                <c:pt idx="79">
                  <c:v>1.6458956799999954E-3</c:v>
                </c:pt>
                <c:pt idx="80">
                  <c:v>1.6667297999999988E-3</c:v>
                </c:pt>
                <c:pt idx="81">
                  <c:v>1.6875639299999961E-3</c:v>
                </c:pt>
                <c:pt idx="82">
                  <c:v>1.7083980499999997E-3</c:v>
                </c:pt>
                <c:pt idx="83">
                  <c:v>1.729232170000003E-3</c:v>
                </c:pt>
                <c:pt idx="84">
                  <c:v>1.7500662899999923E-3</c:v>
                </c:pt>
                <c:pt idx="85">
                  <c:v>1.7709004200000039E-3</c:v>
                </c:pt>
                <c:pt idx="86">
                  <c:v>1.7917345399999932E-3</c:v>
                </c:pt>
                <c:pt idx="87">
                  <c:v>1.8125686599999966E-3</c:v>
                </c:pt>
                <c:pt idx="88">
                  <c:v>1.8334027800000002E-3</c:v>
                </c:pt>
                <c:pt idx="89">
                  <c:v>1.8542369099999974E-3</c:v>
                </c:pt>
                <c:pt idx="90">
                  <c:v>1.8750710300000008E-3</c:v>
                </c:pt>
                <c:pt idx="91">
                  <c:v>1.8959051500000044E-3</c:v>
                </c:pt>
                <c:pt idx="92">
                  <c:v>1.9167392699999937E-3</c:v>
                </c:pt>
                <c:pt idx="93">
                  <c:v>1.9375734000000051E-3</c:v>
                </c:pt>
                <c:pt idx="94">
                  <c:v>1.9584075199999946E-3</c:v>
                </c:pt>
                <c:pt idx="95">
                  <c:v>1.9792416399999979E-3</c:v>
                </c:pt>
                <c:pt idx="96">
                  <c:v>2.0000757600000013E-3</c:v>
                </c:pt>
                <c:pt idx="97">
                  <c:v>2.0209098899999986E-3</c:v>
                </c:pt>
                <c:pt idx="98">
                  <c:v>2.041744010000002E-3</c:v>
                </c:pt>
                <c:pt idx="99">
                  <c:v>2.0625781300000058E-3</c:v>
                </c:pt>
                <c:pt idx="100">
                  <c:v>2.0834122499999949E-3</c:v>
                </c:pt>
                <c:pt idx="101">
                  <c:v>2.1042463799999921E-3</c:v>
                </c:pt>
                <c:pt idx="102">
                  <c:v>2.1250804999999955E-3</c:v>
                </c:pt>
                <c:pt idx="103">
                  <c:v>2.1459146199999993E-3</c:v>
                </c:pt>
                <c:pt idx="104">
                  <c:v>2.1667487400000027E-3</c:v>
                </c:pt>
                <c:pt idx="105">
                  <c:v>2.18758287E-3</c:v>
                </c:pt>
                <c:pt idx="106">
                  <c:v>2.2084169900000034E-3</c:v>
                </c:pt>
                <c:pt idx="107">
                  <c:v>2.2292511099999929E-3</c:v>
                </c:pt>
                <c:pt idx="108">
                  <c:v>2.2500852299999962E-3</c:v>
                </c:pt>
                <c:pt idx="109">
                  <c:v>2.2709193599999935E-3</c:v>
                </c:pt>
                <c:pt idx="110">
                  <c:v>2.2917534799999969E-3</c:v>
                </c:pt>
                <c:pt idx="111">
                  <c:v>2.3125876000000007E-3</c:v>
                </c:pt>
                <c:pt idx="112">
                  <c:v>2.3334217200000041E-3</c:v>
                </c:pt>
                <c:pt idx="113">
                  <c:v>2.3542558500000014E-3</c:v>
                </c:pt>
                <c:pt idx="114">
                  <c:v>2.3750899700000047E-3</c:v>
                </c:pt>
                <c:pt idx="115">
                  <c:v>2.3959240899999942E-3</c:v>
                </c:pt>
                <c:pt idx="116">
                  <c:v>2.4167582099999976E-3</c:v>
                </c:pt>
                <c:pt idx="117">
                  <c:v>2.4375923399999949E-3</c:v>
                </c:pt>
                <c:pt idx="118">
                  <c:v>2.4584264599999983E-3</c:v>
                </c:pt>
                <c:pt idx="119">
                  <c:v>2.4792605800000016E-3</c:v>
                </c:pt>
                <c:pt idx="120">
                  <c:v>2.5000947000000055E-3</c:v>
                </c:pt>
                <c:pt idx="121">
                  <c:v>2.5209288300000027E-3</c:v>
                </c:pt>
                <c:pt idx="122">
                  <c:v>2.5417629500000061E-3</c:v>
                </c:pt>
                <c:pt idx="123">
                  <c:v>2.5625970699999952E-3</c:v>
                </c:pt>
                <c:pt idx="124">
                  <c:v>2.583431189999999E-3</c:v>
                </c:pt>
                <c:pt idx="125">
                  <c:v>2.6042653199999963E-3</c:v>
                </c:pt>
                <c:pt idx="126">
                  <c:v>2.6250994399999996E-3</c:v>
                </c:pt>
                <c:pt idx="127">
                  <c:v>2.645933560000003E-3</c:v>
                </c:pt>
                <c:pt idx="128">
                  <c:v>2.6667676799999925E-3</c:v>
                </c:pt>
                <c:pt idx="129">
                  <c:v>2.6876018100000037E-3</c:v>
                </c:pt>
                <c:pt idx="130">
                  <c:v>2.7084359299999932E-3</c:v>
                </c:pt>
                <c:pt idx="131">
                  <c:v>2.7292700499999966E-3</c:v>
                </c:pt>
                <c:pt idx="132">
                  <c:v>2.7501041700000004E-3</c:v>
                </c:pt>
                <c:pt idx="133">
                  <c:v>2.7709382999999972E-3</c:v>
                </c:pt>
                <c:pt idx="134">
                  <c:v>2.791772420000001E-3</c:v>
                </c:pt>
                <c:pt idx="135">
                  <c:v>2.8126065400000044E-3</c:v>
                </c:pt>
                <c:pt idx="136">
                  <c:v>2.8334406599999939E-3</c:v>
                </c:pt>
                <c:pt idx="137">
                  <c:v>2.854274790000005E-3</c:v>
                </c:pt>
                <c:pt idx="138">
                  <c:v>2.8751089099999945E-3</c:v>
                </c:pt>
                <c:pt idx="139">
                  <c:v>2.8959430299999979E-3</c:v>
                </c:pt>
                <c:pt idx="140">
                  <c:v>2.9167771500000013E-3</c:v>
                </c:pt>
                <c:pt idx="141">
                  <c:v>2.9376112799999986E-3</c:v>
                </c:pt>
                <c:pt idx="142">
                  <c:v>2.9584454000000024E-3</c:v>
                </c:pt>
                <c:pt idx="143">
                  <c:v>2.9792795200000058E-3</c:v>
                </c:pt>
                <c:pt idx="144">
                  <c:v>3.0001136399999948E-3</c:v>
                </c:pt>
                <c:pt idx="145">
                  <c:v>3.0209477699999921E-3</c:v>
                </c:pt>
                <c:pt idx="146">
                  <c:v>3.0417818899999959E-3</c:v>
                </c:pt>
                <c:pt idx="147">
                  <c:v>3.0626160099999993E-3</c:v>
                </c:pt>
                <c:pt idx="148">
                  <c:v>3.0834501300000027E-3</c:v>
                </c:pt>
                <c:pt idx="149">
                  <c:v>3.10428426E-3</c:v>
                </c:pt>
                <c:pt idx="150">
                  <c:v>3.1251183800000033E-3</c:v>
                </c:pt>
                <c:pt idx="151">
                  <c:v>3.1459524999999928E-3</c:v>
                </c:pt>
                <c:pt idx="152">
                  <c:v>3.1667866199999962E-3</c:v>
                </c:pt>
                <c:pt idx="153">
                  <c:v>3.1876207499999935E-3</c:v>
                </c:pt>
                <c:pt idx="154">
                  <c:v>3.2084548699999969E-3</c:v>
                </c:pt>
                <c:pt idx="155">
                  <c:v>3.2292889900000007E-3</c:v>
                </c:pt>
                <c:pt idx="156">
                  <c:v>3.2501231100000041E-3</c:v>
                </c:pt>
                <c:pt idx="157">
                  <c:v>3.2709572400000013E-3</c:v>
                </c:pt>
                <c:pt idx="158">
                  <c:v>3.2917913600000047E-3</c:v>
                </c:pt>
                <c:pt idx="159">
                  <c:v>3.3126254799999942E-3</c:v>
                </c:pt>
                <c:pt idx="160">
                  <c:v>3.3334595999999976E-3</c:v>
                </c:pt>
                <c:pt idx="161">
                  <c:v>3.3542937299999949E-3</c:v>
                </c:pt>
                <c:pt idx="162">
                  <c:v>3.3751278499999982E-3</c:v>
                </c:pt>
                <c:pt idx="163">
                  <c:v>3.3959619700000021E-3</c:v>
                </c:pt>
                <c:pt idx="164">
                  <c:v>3.4167960900000054E-3</c:v>
                </c:pt>
                <c:pt idx="165">
                  <c:v>3.4376302200000027E-3</c:v>
                </c:pt>
                <c:pt idx="166">
                  <c:v>3.4584643399999918E-3</c:v>
                </c:pt>
                <c:pt idx="167">
                  <c:v>3.4792984599999956E-3</c:v>
                </c:pt>
                <c:pt idx="168">
                  <c:v>3.500132579999999E-3</c:v>
                </c:pt>
                <c:pt idx="169">
                  <c:v>3.5209667099999962E-3</c:v>
                </c:pt>
                <c:pt idx="170">
                  <c:v>3.5418008299999996E-3</c:v>
                </c:pt>
                <c:pt idx="171">
                  <c:v>3.562634950000003E-3</c:v>
                </c:pt>
                <c:pt idx="172">
                  <c:v>3.5834690699999925E-3</c:v>
                </c:pt>
                <c:pt idx="173">
                  <c:v>3.6043032000000041E-3</c:v>
                </c:pt>
                <c:pt idx="174">
                  <c:v>3.6251373199999931E-3</c:v>
                </c:pt>
                <c:pt idx="175">
                  <c:v>3.6459714399999965E-3</c:v>
                </c:pt>
                <c:pt idx="176">
                  <c:v>3.6668055600000003E-3</c:v>
                </c:pt>
                <c:pt idx="177">
                  <c:v>3.6876396899999976E-3</c:v>
                </c:pt>
                <c:pt idx="178">
                  <c:v>3.708473810000001E-3</c:v>
                </c:pt>
                <c:pt idx="179">
                  <c:v>3.7293079300000044E-3</c:v>
                </c:pt>
                <c:pt idx="180">
                  <c:v>3.7501420499999939E-3</c:v>
                </c:pt>
                <c:pt idx="181">
                  <c:v>3.770976180000005E-3</c:v>
                </c:pt>
                <c:pt idx="182">
                  <c:v>3.7918102999999945E-3</c:v>
                </c:pt>
                <c:pt idx="183">
                  <c:v>3.8126444199999979E-3</c:v>
                </c:pt>
                <c:pt idx="184">
                  <c:v>3.8334785400000017E-3</c:v>
                </c:pt>
                <c:pt idx="185">
                  <c:v>3.854312669999999E-3</c:v>
                </c:pt>
                <c:pt idx="186">
                  <c:v>3.8751467900000024E-3</c:v>
                </c:pt>
                <c:pt idx="187">
                  <c:v>3.8959809100000057E-3</c:v>
                </c:pt>
                <c:pt idx="188">
                  <c:v>3.9168150299999952E-3</c:v>
                </c:pt>
                <c:pt idx="189">
                  <c:v>3.9376491599999921E-3</c:v>
                </c:pt>
                <c:pt idx="190">
                  <c:v>3.9584832799999959E-3</c:v>
                </c:pt>
                <c:pt idx="191">
                  <c:v>3.9793173999999997E-3</c:v>
                </c:pt>
                <c:pt idx="192">
                  <c:v>4.0001515200000027E-3</c:v>
                </c:pt>
                <c:pt idx="193">
                  <c:v>4.0209856500000004E-3</c:v>
                </c:pt>
                <c:pt idx="194">
                  <c:v>4.0418197700000033E-3</c:v>
                </c:pt>
                <c:pt idx="195">
                  <c:v>4.0626538899999932E-3</c:v>
                </c:pt>
                <c:pt idx="196">
                  <c:v>4.0834880099999962E-3</c:v>
                </c:pt>
                <c:pt idx="197">
                  <c:v>4.1043221399999939E-3</c:v>
                </c:pt>
                <c:pt idx="198">
                  <c:v>4.1251562599999968E-3</c:v>
                </c:pt>
                <c:pt idx="199">
                  <c:v>4.1459903800000007E-3</c:v>
                </c:pt>
                <c:pt idx="200">
                  <c:v>4.1668245000000045E-3</c:v>
                </c:pt>
                <c:pt idx="201">
                  <c:v>4.1876586300000013E-3</c:v>
                </c:pt>
                <c:pt idx="202">
                  <c:v>4.2084927500000051E-3</c:v>
                </c:pt>
                <c:pt idx="203">
                  <c:v>4.2293268699999942E-3</c:v>
                </c:pt>
                <c:pt idx="204">
                  <c:v>4.250160989999998E-3</c:v>
                </c:pt>
                <c:pt idx="205">
                  <c:v>4.2709951199999948E-3</c:v>
                </c:pt>
                <c:pt idx="206">
                  <c:v>4.2918292399999987E-3</c:v>
                </c:pt>
                <c:pt idx="207">
                  <c:v>4.3126633600000016E-3</c:v>
                </c:pt>
                <c:pt idx="208">
                  <c:v>4.3334974800000054E-3</c:v>
                </c:pt>
                <c:pt idx="209">
                  <c:v>4.3543316100000031E-3</c:v>
                </c:pt>
                <c:pt idx="210">
                  <c:v>4.3751657299999922E-3</c:v>
                </c:pt>
                <c:pt idx="211">
                  <c:v>4.3959998499999951E-3</c:v>
                </c:pt>
                <c:pt idx="212">
                  <c:v>4.4168339699999989E-3</c:v>
                </c:pt>
                <c:pt idx="213">
                  <c:v>4.4376680999999966E-3</c:v>
                </c:pt>
                <c:pt idx="214">
                  <c:v>4.4585022199999996E-3</c:v>
                </c:pt>
                <c:pt idx="215">
                  <c:v>4.4793363400000034E-3</c:v>
                </c:pt>
                <c:pt idx="216">
                  <c:v>4.5001704599999925E-3</c:v>
                </c:pt>
                <c:pt idx="217">
                  <c:v>4.5210045900000041E-3</c:v>
                </c:pt>
                <c:pt idx="218">
                  <c:v>4.5418387099999931E-3</c:v>
                </c:pt>
                <c:pt idx="219">
                  <c:v>4.5626728299999969E-3</c:v>
                </c:pt>
                <c:pt idx="220">
                  <c:v>4.5835069499999999E-3</c:v>
                </c:pt>
                <c:pt idx="221">
                  <c:v>4.6043410799999976E-3</c:v>
                </c:pt>
                <c:pt idx="222">
                  <c:v>4.6251752000000014E-3</c:v>
                </c:pt>
                <c:pt idx="223">
                  <c:v>4.6460093200000043E-3</c:v>
                </c:pt>
                <c:pt idx="224">
                  <c:v>4.6668434399999934E-3</c:v>
                </c:pt>
                <c:pt idx="225">
                  <c:v>4.687677570000005E-3</c:v>
                </c:pt>
                <c:pt idx="226">
                  <c:v>4.7085116899999949E-3</c:v>
                </c:pt>
                <c:pt idx="227">
                  <c:v>4.7293458099999979E-3</c:v>
                </c:pt>
                <c:pt idx="228">
                  <c:v>4.7501799300000017E-3</c:v>
                </c:pt>
                <c:pt idx="229">
                  <c:v>4.7710140599999985E-3</c:v>
                </c:pt>
                <c:pt idx="230">
                  <c:v>4.7918481800000023E-3</c:v>
                </c:pt>
                <c:pt idx="231">
                  <c:v>4.8126823000000062E-3</c:v>
                </c:pt>
                <c:pt idx="232">
                  <c:v>4.8335164199999952E-3</c:v>
                </c:pt>
                <c:pt idx="233">
                  <c:v>4.8543505499999921E-3</c:v>
                </c:pt>
                <c:pt idx="234">
                  <c:v>4.8751846699999959E-3</c:v>
                </c:pt>
                <c:pt idx="235">
                  <c:v>4.8960187899999997E-3</c:v>
                </c:pt>
                <c:pt idx="236">
                  <c:v>4.9168529100000026E-3</c:v>
                </c:pt>
                <c:pt idx="237">
                  <c:v>4.9376870400000003E-3</c:v>
                </c:pt>
                <c:pt idx="238">
                  <c:v>4.9585211600000033E-3</c:v>
                </c:pt>
                <c:pt idx="239">
                  <c:v>4.9793552799999932E-3</c:v>
                </c:pt>
                <c:pt idx="240">
                  <c:v>5.0001893999999962E-3</c:v>
                </c:pt>
                <c:pt idx="241">
                  <c:v>5.0210235299999939E-3</c:v>
                </c:pt>
                <c:pt idx="242">
                  <c:v>5.0418576499999968E-3</c:v>
                </c:pt>
                <c:pt idx="243">
                  <c:v>5.0626917700000006E-3</c:v>
                </c:pt>
                <c:pt idx="244">
                  <c:v>5.0835258900000044E-3</c:v>
                </c:pt>
                <c:pt idx="245">
                  <c:v>5.1043600200000013E-3</c:v>
                </c:pt>
                <c:pt idx="246">
                  <c:v>5.1251941400000051E-3</c:v>
                </c:pt>
                <c:pt idx="247">
                  <c:v>5.1460282599999942E-3</c:v>
                </c:pt>
                <c:pt idx="248">
                  <c:v>5.166862379999998E-3</c:v>
                </c:pt>
                <c:pt idx="249">
                  <c:v>5.1876965099999948E-3</c:v>
                </c:pt>
                <c:pt idx="250">
                  <c:v>5.2085306299999986E-3</c:v>
                </c:pt>
                <c:pt idx="251">
                  <c:v>5.2293647500000016E-3</c:v>
                </c:pt>
                <c:pt idx="252">
                  <c:v>5.2501988700000054E-3</c:v>
                </c:pt>
                <c:pt idx="253">
                  <c:v>5.2710330000000031E-3</c:v>
                </c:pt>
                <c:pt idx="254">
                  <c:v>5.2918671199999922E-3</c:v>
                </c:pt>
                <c:pt idx="255">
                  <c:v>5.312701239999996E-3</c:v>
                </c:pt>
                <c:pt idx="256">
                  <c:v>5.3335353599999989E-3</c:v>
                </c:pt>
                <c:pt idx="257">
                  <c:v>5.3543694899999966E-3</c:v>
                </c:pt>
                <c:pt idx="258">
                  <c:v>5.3752036099999996E-3</c:v>
                </c:pt>
                <c:pt idx="259">
                  <c:v>5.3960377300000034E-3</c:v>
                </c:pt>
                <c:pt idx="260">
                  <c:v>5.4168718499999925E-3</c:v>
                </c:pt>
                <c:pt idx="261">
                  <c:v>5.437705980000004E-3</c:v>
                </c:pt>
                <c:pt idx="262">
                  <c:v>5.4585400999999931E-3</c:v>
                </c:pt>
                <c:pt idx="263">
                  <c:v>5.4793742199999969E-3</c:v>
                </c:pt>
                <c:pt idx="264">
                  <c:v>5.5002083400000007E-3</c:v>
                </c:pt>
                <c:pt idx="265">
                  <c:v>5.5210424699999976E-3</c:v>
                </c:pt>
                <c:pt idx="266">
                  <c:v>5.5418765900000014E-3</c:v>
                </c:pt>
                <c:pt idx="267">
                  <c:v>5.5627107100000043E-3</c:v>
                </c:pt>
                <c:pt idx="268">
                  <c:v>5.5835448299999943E-3</c:v>
                </c:pt>
                <c:pt idx="269">
                  <c:v>5.604378960000005E-3</c:v>
                </c:pt>
                <c:pt idx="270">
                  <c:v>5.6252130799999949E-3</c:v>
                </c:pt>
                <c:pt idx="271">
                  <c:v>5.6460471999999979E-3</c:v>
                </c:pt>
                <c:pt idx="272">
                  <c:v>5.6668813200000017E-3</c:v>
                </c:pt>
                <c:pt idx="273">
                  <c:v>5.6877154499999985E-3</c:v>
                </c:pt>
                <c:pt idx="274">
                  <c:v>5.7085495700000023E-3</c:v>
                </c:pt>
                <c:pt idx="275">
                  <c:v>5.7293836900000061E-3</c:v>
                </c:pt>
                <c:pt idx="276">
                  <c:v>5.7502178099999952E-3</c:v>
                </c:pt>
                <c:pt idx="277">
                  <c:v>5.771051939999992E-3</c:v>
                </c:pt>
                <c:pt idx="278">
                  <c:v>5.7918860599999959E-3</c:v>
                </c:pt>
                <c:pt idx="279">
                  <c:v>5.8127201799999997E-3</c:v>
                </c:pt>
                <c:pt idx="280">
                  <c:v>5.8335543000000026E-3</c:v>
                </c:pt>
                <c:pt idx="281">
                  <c:v>5.8543884300000003E-3</c:v>
                </c:pt>
                <c:pt idx="282">
                  <c:v>5.8752225500000041E-3</c:v>
                </c:pt>
                <c:pt idx="283">
                  <c:v>5.8960566699999932E-3</c:v>
                </c:pt>
                <c:pt idx="284">
                  <c:v>5.9168907899999961E-3</c:v>
                </c:pt>
                <c:pt idx="285">
                  <c:v>5.9377249199999938E-3</c:v>
                </c:pt>
                <c:pt idx="286">
                  <c:v>5.9585590399999977E-3</c:v>
                </c:pt>
                <c:pt idx="287">
                  <c:v>5.9793931600000006E-3</c:v>
                </c:pt>
                <c:pt idx="288">
                  <c:v>6.0002272800000044E-3</c:v>
                </c:pt>
                <c:pt idx="289">
                  <c:v>6.0210614100000013E-3</c:v>
                </c:pt>
                <c:pt idx="290">
                  <c:v>6.0418955300000051E-3</c:v>
                </c:pt>
                <c:pt idx="291">
                  <c:v>6.0627296499999941E-3</c:v>
                </c:pt>
                <c:pt idx="292">
                  <c:v>6.083563769999998E-3</c:v>
                </c:pt>
                <c:pt idx="293">
                  <c:v>6.1043978999999948E-3</c:v>
                </c:pt>
                <c:pt idx="294">
                  <c:v>6.1252320199999986E-3</c:v>
                </c:pt>
                <c:pt idx="295">
                  <c:v>6.1460661400000024E-3</c:v>
                </c:pt>
                <c:pt idx="296">
                  <c:v>6.1669002600000054E-3</c:v>
                </c:pt>
                <c:pt idx="297">
                  <c:v>6.1877343900000031E-3</c:v>
                </c:pt>
                <c:pt idx="298">
                  <c:v>6.2085685099999921E-3</c:v>
                </c:pt>
                <c:pt idx="299">
                  <c:v>6.229402629999996E-3</c:v>
                </c:pt>
                <c:pt idx="300">
                  <c:v>6.2502367499999989E-3</c:v>
                </c:pt>
                <c:pt idx="301">
                  <c:v>6.2710708799999966E-3</c:v>
                </c:pt>
                <c:pt idx="302">
                  <c:v>6.2919049999999995E-3</c:v>
                </c:pt>
                <c:pt idx="303">
                  <c:v>6.3127391200000034E-3</c:v>
                </c:pt>
                <c:pt idx="304">
                  <c:v>6.3335732399999924E-3</c:v>
                </c:pt>
                <c:pt idx="305">
                  <c:v>6.354407370000004E-3</c:v>
                </c:pt>
                <c:pt idx="306">
                  <c:v>6.3752414899999931E-3</c:v>
                </c:pt>
                <c:pt idx="307">
                  <c:v>6.3960756099999969E-3</c:v>
                </c:pt>
                <c:pt idx="308">
                  <c:v>6.4169097300000007E-3</c:v>
                </c:pt>
                <c:pt idx="309">
                  <c:v>6.4377438599999975E-3</c:v>
                </c:pt>
                <c:pt idx="310">
                  <c:v>6.4585779800000014E-3</c:v>
                </c:pt>
                <c:pt idx="311">
                  <c:v>6.4794121000000043E-3</c:v>
                </c:pt>
                <c:pt idx="312">
                  <c:v>6.5002462199999942E-3</c:v>
                </c:pt>
                <c:pt idx="313">
                  <c:v>6.5210803500000058E-3</c:v>
                </c:pt>
                <c:pt idx="314">
                  <c:v>6.5419144699999949E-3</c:v>
                </c:pt>
                <c:pt idx="315">
                  <c:v>6.5627485899999978E-3</c:v>
                </c:pt>
                <c:pt idx="316">
                  <c:v>6.5835827100000016E-3</c:v>
                </c:pt>
                <c:pt idx="317">
                  <c:v>6.6044168399999994E-3</c:v>
                </c:pt>
                <c:pt idx="318">
                  <c:v>6.6252509600000023E-3</c:v>
                </c:pt>
                <c:pt idx="319">
                  <c:v>6.6460850800000061E-3</c:v>
                </c:pt>
                <c:pt idx="320">
                  <c:v>6.6669191999999952E-3</c:v>
                </c:pt>
                <c:pt idx="321">
                  <c:v>6.6877533299999929E-3</c:v>
                </c:pt>
                <c:pt idx="322">
                  <c:v>6.7085874499999958E-3</c:v>
                </c:pt>
                <c:pt idx="323">
                  <c:v>6.7294215699999996E-3</c:v>
                </c:pt>
                <c:pt idx="324">
                  <c:v>6.7502556900000035E-3</c:v>
                </c:pt>
                <c:pt idx="325">
                  <c:v>6.7710898200000003E-3</c:v>
                </c:pt>
                <c:pt idx="326">
                  <c:v>6.7919239400000041E-3</c:v>
                </c:pt>
                <c:pt idx="327">
                  <c:v>6.8127580599999932E-3</c:v>
                </c:pt>
                <c:pt idx="328">
                  <c:v>6.833592179999997E-3</c:v>
                </c:pt>
                <c:pt idx="329">
                  <c:v>6.8544263099999938E-3</c:v>
                </c:pt>
                <c:pt idx="330">
                  <c:v>6.8752604299999976E-3</c:v>
                </c:pt>
                <c:pt idx="331">
                  <c:v>6.8960945500000006E-3</c:v>
                </c:pt>
                <c:pt idx="332">
                  <c:v>6.9169286700000044E-3</c:v>
                </c:pt>
                <c:pt idx="333">
                  <c:v>6.9377628000000012E-3</c:v>
                </c:pt>
                <c:pt idx="334">
                  <c:v>6.958596920000005E-3</c:v>
                </c:pt>
                <c:pt idx="335">
                  <c:v>6.9794310399999941E-3</c:v>
                </c:pt>
                <c:pt idx="336">
                  <c:v>7.0002651599999979E-3</c:v>
                </c:pt>
                <c:pt idx="337">
                  <c:v>7.0210992899999948E-3</c:v>
                </c:pt>
                <c:pt idx="338">
                  <c:v>7.0419334099999986E-3</c:v>
                </c:pt>
                <c:pt idx="339">
                  <c:v>7.0627675300000024E-3</c:v>
                </c:pt>
                <c:pt idx="340">
                  <c:v>7.0836016500000053E-3</c:v>
                </c:pt>
                <c:pt idx="341">
                  <c:v>7.104435780000003E-3</c:v>
                </c:pt>
                <c:pt idx="342">
                  <c:v>7.1252698999999921E-3</c:v>
                </c:pt>
                <c:pt idx="343">
                  <c:v>7.1461040199999959E-3</c:v>
                </c:pt>
                <c:pt idx="344">
                  <c:v>7.1669381399999989E-3</c:v>
                </c:pt>
                <c:pt idx="345">
                  <c:v>7.1877722699999966E-3</c:v>
                </c:pt>
                <c:pt idx="346">
                  <c:v>7.2086063899999995E-3</c:v>
                </c:pt>
                <c:pt idx="347">
                  <c:v>7.2294405100000033E-3</c:v>
                </c:pt>
                <c:pt idx="348">
                  <c:v>7.2502746299999924E-3</c:v>
                </c:pt>
                <c:pt idx="349">
                  <c:v>7.271108760000004E-3</c:v>
                </c:pt>
                <c:pt idx="350">
                  <c:v>7.2919428799999931E-3</c:v>
                </c:pt>
                <c:pt idx="351">
                  <c:v>7.3127769999999969E-3</c:v>
                </c:pt>
                <c:pt idx="352">
                  <c:v>7.3336111200000007E-3</c:v>
                </c:pt>
                <c:pt idx="353">
                  <c:v>7.3544452499999975E-3</c:v>
                </c:pt>
                <c:pt idx="354">
                  <c:v>7.3752793700000013E-3</c:v>
                </c:pt>
                <c:pt idx="355">
                  <c:v>7.3961134900000051E-3</c:v>
                </c:pt>
                <c:pt idx="356">
                  <c:v>7.4169476099999942E-3</c:v>
                </c:pt>
                <c:pt idx="357">
                  <c:v>7.4377817400000058E-3</c:v>
                </c:pt>
                <c:pt idx="358">
                  <c:v>7.4586158599999949E-3</c:v>
                </c:pt>
                <c:pt idx="359">
                  <c:v>7.4794499799999987E-3</c:v>
                </c:pt>
                <c:pt idx="360">
                  <c:v>7.5002841000000016E-3</c:v>
                </c:pt>
                <c:pt idx="361">
                  <c:v>7.5211182299999993E-3</c:v>
                </c:pt>
                <c:pt idx="362">
                  <c:v>7.5419523500000023E-3</c:v>
                </c:pt>
                <c:pt idx="363">
                  <c:v>7.5627864700000061E-3</c:v>
                </c:pt>
                <c:pt idx="364">
                  <c:v>7.5836205899999952E-3</c:v>
                </c:pt>
                <c:pt idx="365">
                  <c:v>7.6044547199999929E-3</c:v>
                </c:pt>
                <c:pt idx="366">
                  <c:v>7.6252888399999958E-3</c:v>
                </c:pt>
                <c:pt idx="367">
                  <c:v>7.6461229599999996E-3</c:v>
                </c:pt>
                <c:pt idx="368">
                  <c:v>7.6669570800000034E-3</c:v>
                </c:pt>
                <c:pt idx="369">
                  <c:v>7.6877912100000003E-3</c:v>
                </c:pt>
                <c:pt idx="370">
                  <c:v>7.7086253300000041E-3</c:v>
                </c:pt>
                <c:pt idx="371">
                  <c:v>7.7294594499999932E-3</c:v>
                </c:pt>
                <c:pt idx="372">
                  <c:v>7.750293569999997E-3</c:v>
                </c:pt>
                <c:pt idx="373">
                  <c:v>7.7711276999999938E-3</c:v>
                </c:pt>
                <c:pt idx="374">
                  <c:v>7.7919618199999976E-3</c:v>
                </c:pt>
                <c:pt idx="375">
                  <c:v>7.8127959400000006E-3</c:v>
                </c:pt>
                <c:pt idx="376">
                  <c:v>7.8336300600000044E-3</c:v>
                </c:pt>
                <c:pt idx="377">
                  <c:v>7.8544641900000021E-3</c:v>
                </c:pt>
                <c:pt idx="378">
                  <c:v>7.8752983100000059E-3</c:v>
                </c:pt>
                <c:pt idx="379">
                  <c:v>7.8961324299999941E-3</c:v>
                </c:pt>
                <c:pt idx="380">
                  <c:v>7.9169665499999979E-3</c:v>
                </c:pt>
                <c:pt idx="381">
                  <c:v>7.9378006799999956E-3</c:v>
                </c:pt>
                <c:pt idx="382">
                  <c:v>7.9586347999999994E-3</c:v>
                </c:pt>
                <c:pt idx="383">
                  <c:v>7.9794689200000015E-3</c:v>
                </c:pt>
                <c:pt idx="384">
                  <c:v>8.0003030400000053E-3</c:v>
                </c:pt>
                <c:pt idx="385">
                  <c:v>8.021137170000003E-3</c:v>
                </c:pt>
                <c:pt idx="386">
                  <c:v>8.041971289999993E-3</c:v>
                </c:pt>
                <c:pt idx="387">
                  <c:v>8.062805409999995E-3</c:v>
                </c:pt>
                <c:pt idx="388">
                  <c:v>8.0836395299999989E-3</c:v>
                </c:pt>
                <c:pt idx="389">
                  <c:v>8.1044736599999966E-3</c:v>
                </c:pt>
                <c:pt idx="390">
                  <c:v>8.1253077800000004E-3</c:v>
                </c:pt>
                <c:pt idx="391">
                  <c:v>8.1461419000000042E-3</c:v>
                </c:pt>
                <c:pt idx="392">
                  <c:v>8.1669760199999924E-3</c:v>
                </c:pt>
                <c:pt idx="393">
                  <c:v>8.187810150000004E-3</c:v>
                </c:pt>
                <c:pt idx="394">
                  <c:v>8.2086442699999939E-3</c:v>
                </c:pt>
                <c:pt idx="395">
                  <c:v>8.2294783899999977E-3</c:v>
                </c:pt>
                <c:pt idx="396">
                  <c:v>8.2503125099999998E-3</c:v>
                </c:pt>
                <c:pt idx="397">
                  <c:v>8.2711466399999975E-3</c:v>
                </c:pt>
                <c:pt idx="398">
                  <c:v>8.2919807600000013E-3</c:v>
                </c:pt>
                <c:pt idx="399">
                  <c:v>8.3128148800000051E-3</c:v>
                </c:pt>
                <c:pt idx="400">
                  <c:v>8.3336489999999933E-3</c:v>
                </c:pt>
                <c:pt idx="401">
                  <c:v>8.3544831300000049E-3</c:v>
                </c:pt>
                <c:pt idx="402">
                  <c:v>8.3753172499999948E-3</c:v>
                </c:pt>
                <c:pt idx="403">
                  <c:v>8.3961513699999987E-3</c:v>
                </c:pt>
                <c:pt idx="404">
                  <c:v>8.4169854900000025E-3</c:v>
                </c:pt>
                <c:pt idx="405">
                  <c:v>8.4378196199999984E-3</c:v>
                </c:pt>
                <c:pt idx="406">
                  <c:v>8.4586537400000023E-3</c:v>
                </c:pt>
                <c:pt idx="407">
                  <c:v>8.4794878599999922E-3</c:v>
                </c:pt>
                <c:pt idx="408">
                  <c:v>8.500321979999996E-3</c:v>
                </c:pt>
                <c:pt idx="409">
                  <c:v>8.521156109999992E-3</c:v>
                </c:pt>
                <c:pt idx="410">
                  <c:v>8.5419902299999958E-3</c:v>
                </c:pt>
                <c:pt idx="411">
                  <c:v>8.5628243499999996E-3</c:v>
                </c:pt>
                <c:pt idx="412">
                  <c:v>8.5836584700000034E-3</c:v>
                </c:pt>
                <c:pt idx="413">
                  <c:v>8.6044926000000011E-3</c:v>
                </c:pt>
                <c:pt idx="414">
                  <c:v>8.6253267200000032E-3</c:v>
                </c:pt>
                <c:pt idx="415">
                  <c:v>8.6461608399999931E-3</c:v>
                </c:pt>
                <c:pt idx="416">
                  <c:v>8.6669949599999969E-3</c:v>
                </c:pt>
                <c:pt idx="417">
                  <c:v>8.6878290899999946E-3</c:v>
                </c:pt>
                <c:pt idx="418">
                  <c:v>8.7086632099999967E-3</c:v>
                </c:pt>
                <c:pt idx="419">
                  <c:v>8.7294973300000005E-3</c:v>
                </c:pt>
                <c:pt idx="420">
                  <c:v>8.7503314500000044E-3</c:v>
                </c:pt>
                <c:pt idx="421">
                  <c:v>8.7711655800000021E-3</c:v>
                </c:pt>
                <c:pt idx="422">
                  <c:v>8.7919997000000059E-3</c:v>
                </c:pt>
                <c:pt idx="423">
                  <c:v>8.8128338199999941E-3</c:v>
                </c:pt>
                <c:pt idx="424">
                  <c:v>8.8336679399999979E-3</c:v>
                </c:pt>
                <c:pt idx="425">
                  <c:v>8.8545020699999956E-3</c:v>
                </c:pt>
                <c:pt idx="426">
                  <c:v>8.8753361899999994E-3</c:v>
                </c:pt>
                <c:pt idx="427">
                  <c:v>8.8961703100000015E-3</c:v>
                </c:pt>
                <c:pt idx="428">
                  <c:v>8.9170044300000053E-3</c:v>
                </c:pt>
                <c:pt idx="429">
                  <c:v>8.937838560000003E-3</c:v>
                </c:pt>
                <c:pt idx="430">
                  <c:v>8.9586726799999929E-3</c:v>
                </c:pt>
                <c:pt idx="431">
                  <c:v>8.979506799999995E-3</c:v>
                </c:pt>
                <c:pt idx="432">
                  <c:v>9.0003409199999988E-3</c:v>
                </c:pt>
                <c:pt idx="433">
                  <c:v>9.0211750499999965E-3</c:v>
                </c:pt>
                <c:pt idx="434">
                  <c:v>9.0420091700000003E-3</c:v>
                </c:pt>
                <c:pt idx="435">
                  <c:v>9.0628432900000042E-3</c:v>
                </c:pt>
                <c:pt idx="436">
                  <c:v>9.0836774099999924E-3</c:v>
                </c:pt>
                <c:pt idx="437">
                  <c:v>9.1045115400000039E-3</c:v>
                </c:pt>
                <c:pt idx="438">
                  <c:v>9.1253456599999939E-3</c:v>
                </c:pt>
                <c:pt idx="439">
                  <c:v>9.1461797799999977E-3</c:v>
                </c:pt>
                <c:pt idx="440">
                  <c:v>9.1670138999999998E-3</c:v>
                </c:pt>
                <c:pt idx="441">
                  <c:v>9.1878480299999975E-3</c:v>
                </c:pt>
                <c:pt idx="442">
                  <c:v>9.2086821500000013E-3</c:v>
                </c:pt>
                <c:pt idx="443">
                  <c:v>9.2295162700000051E-3</c:v>
                </c:pt>
                <c:pt idx="444">
                  <c:v>9.2503503899999933E-3</c:v>
                </c:pt>
                <c:pt idx="445">
                  <c:v>9.2711845200000049E-3</c:v>
                </c:pt>
                <c:pt idx="446">
                  <c:v>9.2920186399999948E-3</c:v>
                </c:pt>
                <c:pt idx="447">
                  <c:v>9.3128527599999986E-3</c:v>
                </c:pt>
                <c:pt idx="448">
                  <c:v>9.3336868800000024E-3</c:v>
                </c:pt>
                <c:pt idx="449">
                  <c:v>9.3545210099999984E-3</c:v>
                </c:pt>
                <c:pt idx="450">
                  <c:v>9.3753551300000022E-3</c:v>
                </c:pt>
                <c:pt idx="451">
                  <c:v>9.3961892499999922E-3</c:v>
                </c:pt>
                <c:pt idx="452">
                  <c:v>9.417023369999996E-3</c:v>
                </c:pt>
                <c:pt idx="453">
                  <c:v>9.4378574999999919E-3</c:v>
                </c:pt>
                <c:pt idx="454">
                  <c:v>9.4586916199999958E-3</c:v>
                </c:pt>
                <c:pt idx="455">
                  <c:v>9.4795257399999996E-3</c:v>
                </c:pt>
                <c:pt idx="456">
                  <c:v>9.5003598600000034E-3</c:v>
                </c:pt>
                <c:pt idx="457">
                  <c:v>9.5211939900000011E-3</c:v>
                </c:pt>
                <c:pt idx="458">
                  <c:v>9.5420281100000032E-3</c:v>
                </c:pt>
                <c:pt idx="459">
                  <c:v>9.5628622299999931E-3</c:v>
                </c:pt>
                <c:pt idx="460">
                  <c:v>9.5836963499999969E-3</c:v>
                </c:pt>
                <c:pt idx="461">
                  <c:v>9.6045304799999946E-3</c:v>
                </c:pt>
                <c:pt idx="462">
                  <c:v>9.6253645999999967E-3</c:v>
                </c:pt>
                <c:pt idx="463">
                  <c:v>9.6461987200000005E-3</c:v>
                </c:pt>
                <c:pt idx="464">
                  <c:v>9.6670328400000043E-3</c:v>
                </c:pt>
                <c:pt idx="465">
                  <c:v>9.687866970000002E-3</c:v>
                </c:pt>
                <c:pt idx="466">
                  <c:v>9.7087010900000058E-3</c:v>
                </c:pt>
                <c:pt idx="467">
                  <c:v>9.729535209999994E-3</c:v>
                </c:pt>
                <c:pt idx="468">
                  <c:v>9.7503693299999979E-3</c:v>
                </c:pt>
                <c:pt idx="469">
                  <c:v>9.7712034599999956E-3</c:v>
                </c:pt>
                <c:pt idx="470">
                  <c:v>9.7920375799999994E-3</c:v>
                </c:pt>
                <c:pt idx="471">
                  <c:v>9.8128717000000015E-3</c:v>
                </c:pt>
                <c:pt idx="472">
                  <c:v>9.8337058200000053E-3</c:v>
                </c:pt>
                <c:pt idx="473">
                  <c:v>9.854539950000003E-3</c:v>
                </c:pt>
                <c:pt idx="474">
                  <c:v>9.8753740699999929E-3</c:v>
                </c:pt>
                <c:pt idx="475">
                  <c:v>9.896208189999995E-3</c:v>
                </c:pt>
                <c:pt idx="476">
                  <c:v>9.9170423199999927E-3</c:v>
                </c:pt>
                <c:pt idx="477">
                  <c:v>9.9378764399999965E-3</c:v>
                </c:pt>
                <c:pt idx="478">
                  <c:v>9.9587105600000003E-3</c:v>
                </c:pt>
                <c:pt idx="479">
                  <c:v>9.9795446800000041E-3</c:v>
                </c:pt>
                <c:pt idx="480">
                  <c:v>1.000037881E-2</c:v>
                </c:pt>
                <c:pt idx="481">
                  <c:v>1.0021212930000004E-2</c:v>
                </c:pt>
                <c:pt idx="482">
                  <c:v>1.0042047049999994E-2</c:v>
                </c:pt>
                <c:pt idx="483">
                  <c:v>1.0062881169999998E-2</c:v>
                </c:pt>
                <c:pt idx="484">
                  <c:v>1.0083715299999994E-2</c:v>
                </c:pt>
                <c:pt idx="485">
                  <c:v>1.0104549419999997E-2</c:v>
                </c:pt>
                <c:pt idx="486">
                  <c:v>1.0125383540000001E-2</c:v>
                </c:pt>
                <c:pt idx="487">
                  <c:v>1.0146217660000005E-2</c:v>
                </c:pt>
                <c:pt idx="488">
                  <c:v>1.0167051790000003E-2</c:v>
                </c:pt>
                <c:pt idx="489">
                  <c:v>1.0187885910000005E-2</c:v>
                </c:pt>
                <c:pt idx="490">
                  <c:v>1.0208720029999995E-2</c:v>
                </c:pt>
                <c:pt idx="491">
                  <c:v>1.0229554149999999E-2</c:v>
                </c:pt>
                <c:pt idx="492">
                  <c:v>1.0250388279999996E-2</c:v>
                </c:pt>
                <c:pt idx="493">
                  <c:v>1.0271222399999998E-2</c:v>
                </c:pt>
                <c:pt idx="494">
                  <c:v>1.0292056520000002E-2</c:v>
                </c:pt>
                <c:pt idx="495">
                  <c:v>1.0312890639999992E-2</c:v>
                </c:pt>
                <c:pt idx="496">
                  <c:v>1.0333724770000004E-2</c:v>
                </c:pt>
                <c:pt idx="497">
                  <c:v>1.0354558889999992E-2</c:v>
                </c:pt>
                <c:pt idx="498">
                  <c:v>1.0375393009999996E-2</c:v>
                </c:pt>
                <c:pt idx="499">
                  <c:v>1.039622713E-2</c:v>
                </c:pt>
                <c:pt idx="500">
                  <c:v>1.0417061259999997E-2</c:v>
                </c:pt>
                <c:pt idx="501">
                  <c:v>1.0437895380000001E-2</c:v>
                </c:pt>
                <c:pt idx="502">
                  <c:v>1.0458729500000003E-2</c:v>
                </c:pt>
                <c:pt idx="503">
                  <c:v>1.0479563619999993E-2</c:v>
                </c:pt>
                <c:pt idx="504">
                  <c:v>1.0500397750000005E-2</c:v>
                </c:pt>
                <c:pt idx="505">
                  <c:v>1.0521231869999995E-2</c:v>
                </c:pt>
                <c:pt idx="506">
                  <c:v>1.0542065989999998E-2</c:v>
                </c:pt>
                <c:pt idx="507">
                  <c:v>1.056290011E-2</c:v>
                </c:pt>
                <c:pt idx="508">
                  <c:v>1.0583734239999998E-2</c:v>
                </c:pt>
                <c:pt idx="509">
                  <c:v>1.0604568360000002E-2</c:v>
                </c:pt>
                <c:pt idx="510">
                  <c:v>1.0625402480000006E-2</c:v>
                </c:pt>
                <c:pt idx="511">
                  <c:v>1.0646236599999994E-2</c:v>
                </c:pt>
                <c:pt idx="512">
                  <c:v>1.0667070730000006E-2</c:v>
                </c:pt>
                <c:pt idx="513">
                  <c:v>1.0687904849999996E-2</c:v>
                </c:pt>
                <c:pt idx="514">
                  <c:v>1.0708738969999999E-2</c:v>
                </c:pt>
                <c:pt idx="515">
                  <c:v>1.0729573090000003E-2</c:v>
                </c:pt>
                <c:pt idx="516">
                  <c:v>1.0750407219999999E-2</c:v>
                </c:pt>
                <c:pt idx="517">
                  <c:v>1.0771241340000003E-2</c:v>
                </c:pt>
                <c:pt idx="518">
                  <c:v>1.0792075459999993E-2</c:v>
                </c:pt>
                <c:pt idx="519">
                  <c:v>1.0812909579999997E-2</c:v>
                </c:pt>
                <c:pt idx="520">
                  <c:v>1.0833743709999993E-2</c:v>
                </c:pt>
                <c:pt idx="521">
                  <c:v>1.0854577829999996E-2</c:v>
                </c:pt>
                <c:pt idx="522">
                  <c:v>1.087541195E-2</c:v>
                </c:pt>
                <c:pt idx="523">
                  <c:v>1.0896246070000004E-2</c:v>
                </c:pt>
                <c:pt idx="524">
                  <c:v>1.09170802E-2</c:v>
                </c:pt>
                <c:pt idx="525">
                  <c:v>1.0937914320000004E-2</c:v>
                </c:pt>
                <c:pt idx="526">
                  <c:v>1.0958748439999994E-2</c:v>
                </c:pt>
                <c:pt idx="527">
                  <c:v>1.0979582559999998E-2</c:v>
                </c:pt>
                <c:pt idx="528">
                  <c:v>1.1000416689999994E-2</c:v>
                </c:pt>
                <c:pt idx="529">
                  <c:v>1.1021250809999997E-2</c:v>
                </c:pt>
                <c:pt idx="530">
                  <c:v>1.1042084930000001E-2</c:v>
                </c:pt>
                <c:pt idx="531">
                  <c:v>1.1062919050000005E-2</c:v>
                </c:pt>
                <c:pt idx="532">
                  <c:v>1.1083753180000003E-2</c:v>
                </c:pt>
                <c:pt idx="533">
                  <c:v>1.1104587300000007E-2</c:v>
                </c:pt>
                <c:pt idx="534">
                  <c:v>1.1125421419999995E-2</c:v>
                </c:pt>
                <c:pt idx="535">
                  <c:v>1.1146255539999999E-2</c:v>
                </c:pt>
                <c:pt idx="536">
                  <c:v>1.1167089669999996E-2</c:v>
                </c:pt>
                <c:pt idx="537">
                  <c:v>1.118792379E-2</c:v>
                </c:pt>
                <c:pt idx="538">
                  <c:v>1.1208757910000002E-2</c:v>
                </c:pt>
                <c:pt idx="539">
                  <c:v>1.1229592029999992E-2</c:v>
                </c:pt>
                <c:pt idx="540">
                  <c:v>1.1250426160000004E-2</c:v>
                </c:pt>
                <c:pt idx="541">
                  <c:v>1.1271260279999994E-2</c:v>
                </c:pt>
                <c:pt idx="542">
                  <c:v>1.1292094399999996E-2</c:v>
                </c:pt>
                <c:pt idx="543">
                  <c:v>1.131292852E-2</c:v>
                </c:pt>
                <c:pt idx="544">
                  <c:v>1.1333762649999997E-2</c:v>
                </c:pt>
                <c:pt idx="545">
                  <c:v>1.1354596770000001E-2</c:v>
                </c:pt>
                <c:pt idx="546">
                  <c:v>1.1375430890000005E-2</c:v>
                </c:pt>
                <c:pt idx="547">
                  <c:v>1.1396265009999993E-2</c:v>
                </c:pt>
                <c:pt idx="548">
                  <c:v>1.1417099140000005E-2</c:v>
                </c:pt>
                <c:pt idx="549">
                  <c:v>1.1437933259999995E-2</c:v>
                </c:pt>
                <c:pt idx="550">
                  <c:v>1.1458767379999998E-2</c:v>
                </c:pt>
                <c:pt idx="551">
                  <c:v>1.14796015E-2</c:v>
                </c:pt>
                <c:pt idx="552">
                  <c:v>1.1500435629999998E-2</c:v>
                </c:pt>
                <c:pt idx="553">
                  <c:v>1.1521269750000002E-2</c:v>
                </c:pt>
                <c:pt idx="554">
                  <c:v>1.1542103870000006E-2</c:v>
                </c:pt>
                <c:pt idx="555">
                  <c:v>1.1562937989999994E-2</c:v>
                </c:pt>
                <c:pt idx="556">
                  <c:v>1.1583772119999992E-2</c:v>
                </c:pt>
                <c:pt idx="557">
                  <c:v>1.1604606239999996E-2</c:v>
                </c:pt>
                <c:pt idx="558">
                  <c:v>1.1625440359999999E-2</c:v>
                </c:pt>
                <c:pt idx="559">
                  <c:v>1.1646274480000003E-2</c:v>
                </c:pt>
                <c:pt idx="560">
                  <c:v>1.1667108609999999E-2</c:v>
                </c:pt>
                <c:pt idx="561">
                  <c:v>1.1687942730000003E-2</c:v>
                </c:pt>
                <c:pt idx="562">
                  <c:v>1.1708776849999993E-2</c:v>
                </c:pt>
                <c:pt idx="563">
                  <c:v>1.1729610969999997E-2</c:v>
                </c:pt>
                <c:pt idx="564">
                  <c:v>1.1750445099999993E-2</c:v>
                </c:pt>
                <c:pt idx="565">
                  <c:v>1.1771279219999996E-2</c:v>
                </c:pt>
                <c:pt idx="566">
                  <c:v>1.179211334E-2</c:v>
                </c:pt>
                <c:pt idx="567">
                  <c:v>1.1812947460000004E-2</c:v>
                </c:pt>
                <c:pt idx="568">
                  <c:v>1.1833781590000002E-2</c:v>
                </c:pt>
                <c:pt idx="569">
                  <c:v>1.1854615710000004E-2</c:v>
                </c:pt>
                <c:pt idx="570">
                  <c:v>1.1875449829999994E-2</c:v>
                </c:pt>
                <c:pt idx="571">
                  <c:v>1.1896283949999998E-2</c:v>
                </c:pt>
                <c:pt idx="572">
                  <c:v>1.1917118079999995E-2</c:v>
                </c:pt>
                <c:pt idx="573">
                  <c:v>1.1937952199999997E-2</c:v>
                </c:pt>
                <c:pt idx="574">
                  <c:v>1.1958786320000001E-2</c:v>
                </c:pt>
                <c:pt idx="575">
                  <c:v>1.1979620440000005E-2</c:v>
                </c:pt>
                <c:pt idx="576">
                  <c:v>1.2000454570000003E-2</c:v>
                </c:pt>
                <c:pt idx="577">
                  <c:v>1.2021288690000007E-2</c:v>
                </c:pt>
                <c:pt idx="578">
                  <c:v>1.2042122809999995E-2</c:v>
                </c:pt>
                <c:pt idx="579">
                  <c:v>1.2062956929999999E-2</c:v>
                </c:pt>
                <c:pt idx="580">
                  <c:v>1.2083791059999996E-2</c:v>
                </c:pt>
                <c:pt idx="581">
                  <c:v>1.210462518E-2</c:v>
                </c:pt>
                <c:pt idx="582">
                  <c:v>1.2125459300000002E-2</c:v>
                </c:pt>
                <c:pt idx="583">
                  <c:v>1.2146293419999992E-2</c:v>
                </c:pt>
                <c:pt idx="584">
                  <c:v>1.2167127550000004E-2</c:v>
                </c:pt>
                <c:pt idx="585">
                  <c:v>1.2187961669999994E-2</c:v>
                </c:pt>
                <c:pt idx="586">
                  <c:v>1.2208795789999996E-2</c:v>
                </c:pt>
                <c:pt idx="587">
                  <c:v>1.222962991E-2</c:v>
                </c:pt>
                <c:pt idx="588">
                  <c:v>1.2250464039999997E-2</c:v>
                </c:pt>
                <c:pt idx="589">
                  <c:v>1.2271298160000001E-2</c:v>
                </c:pt>
                <c:pt idx="590">
                  <c:v>1.2292132280000005E-2</c:v>
                </c:pt>
                <c:pt idx="591">
                  <c:v>1.2312966399999993E-2</c:v>
                </c:pt>
                <c:pt idx="592">
                  <c:v>1.2333800530000005E-2</c:v>
                </c:pt>
                <c:pt idx="593">
                  <c:v>1.2354634649999995E-2</c:v>
                </c:pt>
                <c:pt idx="594">
                  <c:v>1.2375468769999998E-2</c:v>
                </c:pt>
                <c:pt idx="595">
                  <c:v>1.239630289E-2</c:v>
                </c:pt>
                <c:pt idx="596">
                  <c:v>1.2417137019999998E-2</c:v>
                </c:pt>
                <c:pt idx="597">
                  <c:v>1.2437971140000002E-2</c:v>
                </c:pt>
                <c:pt idx="598">
                  <c:v>1.2458805260000006E-2</c:v>
                </c:pt>
                <c:pt idx="599">
                  <c:v>1.2479639379999994E-2</c:v>
                </c:pt>
                <c:pt idx="600">
                  <c:v>1.2500473509999992E-2</c:v>
                </c:pt>
                <c:pt idx="601">
                  <c:v>1.2521307629999995E-2</c:v>
                </c:pt>
                <c:pt idx="602">
                  <c:v>1.2542141749999999E-2</c:v>
                </c:pt>
                <c:pt idx="603">
                  <c:v>1.2562975870000003E-2</c:v>
                </c:pt>
                <c:pt idx="604">
                  <c:v>1.2583809999999999E-2</c:v>
                </c:pt>
                <c:pt idx="605">
                  <c:v>1.2604644120000003E-2</c:v>
                </c:pt>
                <c:pt idx="606">
                  <c:v>1.2625478239999993E-2</c:v>
                </c:pt>
                <c:pt idx="607">
                  <c:v>1.2646312359999997E-2</c:v>
                </c:pt>
                <c:pt idx="608">
                  <c:v>1.2667146489999993E-2</c:v>
                </c:pt>
                <c:pt idx="609">
                  <c:v>1.2687980609999996E-2</c:v>
                </c:pt>
                <c:pt idx="610">
                  <c:v>1.270881473E-2</c:v>
                </c:pt>
                <c:pt idx="611">
                  <c:v>1.2729648850000004E-2</c:v>
                </c:pt>
                <c:pt idx="612">
                  <c:v>1.2750482980000002E-2</c:v>
                </c:pt>
                <c:pt idx="613">
                  <c:v>1.2771317100000004E-2</c:v>
                </c:pt>
                <c:pt idx="614">
                  <c:v>1.2792151219999994E-2</c:v>
                </c:pt>
                <c:pt idx="615">
                  <c:v>1.2812985339999998E-2</c:v>
                </c:pt>
                <c:pt idx="616">
                  <c:v>1.2833819469999995E-2</c:v>
                </c:pt>
                <c:pt idx="617">
                  <c:v>1.2854653589999997E-2</c:v>
                </c:pt>
                <c:pt idx="618">
                  <c:v>1.2875487710000001E-2</c:v>
                </c:pt>
                <c:pt idx="619">
                  <c:v>1.2896321830000005E-2</c:v>
                </c:pt>
                <c:pt idx="620">
                  <c:v>1.2917155960000003E-2</c:v>
                </c:pt>
                <c:pt idx="621">
                  <c:v>1.2937990080000007E-2</c:v>
                </c:pt>
                <c:pt idx="622">
                  <c:v>1.2958824199999995E-2</c:v>
                </c:pt>
                <c:pt idx="623">
                  <c:v>1.2979658319999999E-2</c:v>
                </c:pt>
                <c:pt idx="624">
                  <c:v>1.3000492449999996E-2</c:v>
                </c:pt>
                <c:pt idx="625">
                  <c:v>1.302132657E-2</c:v>
                </c:pt>
                <c:pt idx="626">
                  <c:v>1.3042160690000002E-2</c:v>
                </c:pt>
                <c:pt idx="627">
                  <c:v>1.3062994809999992E-2</c:v>
                </c:pt>
                <c:pt idx="628">
                  <c:v>1.3083828940000004E-2</c:v>
                </c:pt>
                <c:pt idx="629">
                  <c:v>1.3104663059999994E-2</c:v>
                </c:pt>
                <c:pt idx="630">
                  <c:v>1.3125497179999996E-2</c:v>
                </c:pt>
                <c:pt idx="631">
                  <c:v>1.3146331299999999E-2</c:v>
                </c:pt>
                <c:pt idx="632">
                  <c:v>1.3167165429999997E-2</c:v>
                </c:pt>
                <c:pt idx="633">
                  <c:v>1.3187999550000001E-2</c:v>
                </c:pt>
                <c:pt idx="634">
                  <c:v>1.3208833670000005E-2</c:v>
                </c:pt>
                <c:pt idx="635">
                  <c:v>1.3229667789999993E-2</c:v>
                </c:pt>
                <c:pt idx="636">
                  <c:v>1.3250501920000005E-2</c:v>
                </c:pt>
                <c:pt idx="637">
                  <c:v>1.3271336039999995E-2</c:v>
                </c:pt>
                <c:pt idx="638">
                  <c:v>1.3292170159999998E-2</c:v>
                </c:pt>
                <c:pt idx="639">
                  <c:v>1.331300428E-2</c:v>
                </c:pt>
                <c:pt idx="640">
                  <c:v>1.3333838409999998E-2</c:v>
                </c:pt>
                <c:pt idx="641">
                  <c:v>1.3354672530000002E-2</c:v>
                </c:pt>
                <c:pt idx="642">
                  <c:v>1.3375506650000006E-2</c:v>
                </c:pt>
                <c:pt idx="643">
                  <c:v>1.3396340769999994E-2</c:v>
                </c:pt>
                <c:pt idx="644">
                  <c:v>1.3417174899999992E-2</c:v>
                </c:pt>
                <c:pt idx="645">
                  <c:v>1.3438009019999995E-2</c:v>
                </c:pt>
                <c:pt idx="646">
                  <c:v>1.3458843139999999E-2</c:v>
                </c:pt>
                <c:pt idx="647">
                  <c:v>1.3479677260000003E-2</c:v>
                </c:pt>
                <c:pt idx="648">
                  <c:v>1.3500511389999999E-2</c:v>
                </c:pt>
                <c:pt idx="649">
                  <c:v>1.3521345510000003E-2</c:v>
                </c:pt>
                <c:pt idx="650">
                  <c:v>1.3542179629999993E-2</c:v>
                </c:pt>
                <c:pt idx="651">
                  <c:v>1.3563013749999997E-2</c:v>
                </c:pt>
                <c:pt idx="652">
                  <c:v>1.3583847879999993E-2</c:v>
                </c:pt>
                <c:pt idx="653">
                  <c:v>1.3604681999999996E-2</c:v>
                </c:pt>
                <c:pt idx="654">
                  <c:v>1.362551612E-2</c:v>
                </c:pt>
                <c:pt idx="655">
                  <c:v>1.3646350240000004E-2</c:v>
                </c:pt>
                <c:pt idx="656">
                  <c:v>1.3667184370000002E-2</c:v>
                </c:pt>
                <c:pt idx="657">
                  <c:v>1.3688018490000004E-2</c:v>
                </c:pt>
                <c:pt idx="658">
                  <c:v>1.3708852609999994E-2</c:v>
                </c:pt>
                <c:pt idx="659">
                  <c:v>1.3729686729999998E-2</c:v>
                </c:pt>
                <c:pt idx="660">
                  <c:v>1.3750520859999995E-2</c:v>
                </c:pt>
                <c:pt idx="661">
                  <c:v>1.3771354979999997E-2</c:v>
                </c:pt>
                <c:pt idx="662">
                  <c:v>1.3792189100000001E-2</c:v>
                </c:pt>
                <c:pt idx="663">
                  <c:v>1.3813023220000005E-2</c:v>
                </c:pt>
                <c:pt idx="664">
                  <c:v>1.3833857350000003E-2</c:v>
                </c:pt>
                <c:pt idx="665">
                  <c:v>1.3854691470000007E-2</c:v>
                </c:pt>
                <c:pt idx="666">
                  <c:v>1.3875525589999995E-2</c:v>
                </c:pt>
                <c:pt idx="667">
                  <c:v>1.3896359709999999E-2</c:v>
                </c:pt>
                <c:pt idx="668">
                  <c:v>1.3917193839999996E-2</c:v>
                </c:pt>
                <c:pt idx="669">
                  <c:v>1.393802796E-2</c:v>
                </c:pt>
                <c:pt idx="670">
                  <c:v>1.3958862080000002E-2</c:v>
                </c:pt>
                <c:pt idx="671">
                  <c:v>1.3979696199999992E-2</c:v>
                </c:pt>
                <c:pt idx="672">
                  <c:v>1.4000530330000004E-2</c:v>
                </c:pt>
                <c:pt idx="673">
                  <c:v>1.4021364449999994E-2</c:v>
                </c:pt>
                <c:pt idx="674">
                  <c:v>1.4042198569999996E-2</c:v>
                </c:pt>
                <c:pt idx="675">
                  <c:v>1.4063032689999999E-2</c:v>
                </c:pt>
                <c:pt idx="676">
                  <c:v>1.4083866819999997E-2</c:v>
                </c:pt>
                <c:pt idx="677">
                  <c:v>1.4104700940000001E-2</c:v>
                </c:pt>
                <c:pt idx="678">
                  <c:v>1.4125535060000005E-2</c:v>
                </c:pt>
                <c:pt idx="679">
                  <c:v>1.4146369179999993E-2</c:v>
                </c:pt>
                <c:pt idx="680">
                  <c:v>1.4167203310000005E-2</c:v>
                </c:pt>
                <c:pt idx="681">
                  <c:v>1.4188037429999995E-2</c:v>
                </c:pt>
                <c:pt idx="682">
                  <c:v>1.4208871549999998E-2</c:v>
                </c:pt>
                <c:pt idx="683">
                  <c:v>1.4229705670000002E-2</c:v>
                </c:pt>
                <c:pt idx="684">
                  <c:v>1.4250539799999998E-2</c:v>
                </c:pt>
                <c:pt idx="685">
                  <c:v>1.4271373920000002E-2</c:v>
                </c:pt>
                <c:pt idx="686">
                  <c:v>1.4292208040000006E-2</c:v>
                </c:pt>
                <c:pt idx="687">
                  <c:v>1.4313042159999996E-2</c:v>
                </c:pt>
                <c:pt idx="688">
                  <c:v>1.4333876289999992E-2</c:v>
                </c:pt>
                <c:pt idx="689">
                  <c:v>1.4354710409999995E-2</c:v>
                </c:pt>
                <c:pt idx="690">
                  <c:v>1.4375544529999999E-2</c:v>
                </c:pt>
                <c:pt idx="691">
                  <c:v>1.4396378650000003E-2</c:v>
                </c:pt>
                <c:pt idx="692">
                  <c:v>1.4417212779999999E-2</c:v>
                </c:pt>
                <c:pt idx="693">
                  <c:v>1.4438046900000003E-2</c:v>
                </c:pt>
                <c:pt idx="694">
                  <c:v>1.4458881019999993E-2</c:v>
                </c:pt>
                <c:pt idx="695">
                  <c:v>1.4479715139999997E-2</c:v>
                </c:pt>
                <c:pt idx="696">
                  <c:v>1.4500549269999993E-2</c:v>
                </c:pt>
                <c:pt idx="697">
                  <c:v>1.4521383389999996E-2</c:v>
                </c:pt>
                <c:pt idx="698">
                  <c:v>1.454221751E-2</c:v>
                </c:pt>
                <c:pt idx="699">
                  <c:v>1.4563051630000004E-2</c:v>
                </c:pt>
                <c:pt idx="700">
                  <c:v>1.4583885760000002E-2</c:v>
                </c:pt>
                <c:pt idx="701">
                  <c:v>1.4604719880000004E-2</c:v>
                </c:pt>
                <c:pt idx="702">
                  <c:v>1.4625553999999994E-2</c:v>
                </c:pt>
                <c:pt idx="703">
                  <c:v>1.4646388119999998E-2</c:v>
                </c:pt>
                <c:pt idx="704">
                  <c:v>1.4667222249999995E-2</c:v>
                </c:pt>
                <c:pt idx="705">
                  <c:v>1.4688056369999997E-2</c:v>
                </c:pt>
                <c:pt idx="706">
                  <c:v>1.4708890490000001E-2</c:v>
                </c:pt>
                <c:pt idx="707">
                  <c:v>1.4729724610000005E-2</c:v>
                </c:pt>
                <c:pt idx="708">
                  <c:v>1.4750558740000003E-2</c:v>
                </c:pt>
                <c:pt idx="709">
                  <c:v>1.4771392860000006E-2</c:v>
                </c:pt>
                <c:pt idx="710">
                  <c:v>1.4792226979999995E-2</c:v>
                </c:pt>
                <c:pt idx="711">
                  <c:v>1.4813061099999998E-2</c:v>
                </c:pt>
                <c:pt idx="712">
                  <c:v>1.4833895229999996E-2</c:v>
                </c:pt>
                <c:pt idx="713">
                  <c:v>1.485472935E-2</c:v>
                </c:pt>
                <c:pt idx="714">
                  <c:v>1.4875563470000004E-2</c:v>
                </c:pt>
                <c:pt idx="715">
                  <c:v>1.4896397589999992E-2</c:v>
                </c:pt>
                <c:pt idx="716">
                  <c:v>1.4917231720000004E-2</c:v>
                </c:pt>
                <c:pt idx="717">
                  <c:v>1.4938065839999994E-2</c:v>
                </c:pt>
                <c:pt idx="718">
                  <c:v>1.4958899959999997E-2</c:v>
                </c:pt>
                <c:pt idx="719">
                  <c:v>1.4979734079999999E-2</c:v>
                </c:pt>
                <c:pt idx="720">
                  <c:v>1.5000568209999997E-2</c:v>
                </c:pt>
                <c:pt idx="721">
                  <c:v>1.5021402330000001E-2</c:v>
                </c:pt>
                <c:pt idx="722">
                  <c:v>1.5042236450000005E-2</c:v>
                </c:pt>
                <c:pt idx="723">
                  <c:v>1.5063070569999993E-2</c:v>
                </c:pt>
                <c:pt idx="724">
                  <c:v>1.5083904700000005E-2</c:v>
                </c:pt>
                <c:pt idx="725">
                  <c:v>1.5104738819999994E-2</c:v>
                </c:pt>
                <c:pt idx="726">
                  <c:v>1.5125572939999998E-2</c:v>
                </c:pt>
                <c:pt idx="727">
                  <c:v>1.5146407060000002E-2</c:v>
                </c:pt>
                <c:pt idx="728">
                  <c:v>1.5167241189999998E-2</c:v>
                </c:pt>
                <c:pt idx="729">
                  <c:v>1.5188075310000002E-2</c:v>
                </c:pt>
                <c:pt idx="730">
                  <c:v>1.5208909430000006E-2</c:v>
                </c:pt>
                <c:pt idx="731">
                  <c:v>1.5229743549999996E-2</c:v>
                </c:pt>
                <c:pt idx="732">
                  <c:v>1.5250577679999992E-2</c:v>
                </c:pt>
                <c:pt idx="733">
                  <c:v>1.5271411799999995E-2</c:v>
                </c:pt>
                <c:pt idx="734">
                  <c:v>1.5292245919999999E-2</c:v>
                </c:pt>
                <c:pt idx="735">
                  <c:v>1.5313080040000003E-2</c:v>
                </c:pt>
                <c:pt idx="736">
                  <c:v>1.5333914170000001E-2</c:v>
                </c:pt>
                <c:pt idx="737">
                  <c:v>1.5354748290000003E-2</c:v>
                </c:pt>
                <c:pt idx="738">
                  <c:v>1.5375582409999993E-2</c:v>
                </c:pt>
                <c:pt idx="739">
                  <c:v>1.5396416529999997E-2</c:v>
                </c:pt>
                <c:pt idx="740">
                  <c:v>1.5417250659999994E-2</c:v>
                </c:pt>
                <c:pt idx="741">
                  <c:v>1.5438084779999996E-2</c:v>
                </c:pt>
                <c:pt idx="742">
                  <c:v>1.54589189E-2</c:v>
                </c:pt>
                <c:pt idx="743">
                  <c:v>1.5479753020000004E-2</c:v>
                </c:pt>
                <c:pt idx="744">
                  <c:v>1.5500587150000002E-2</c:v>
                </c:pt>
                <c:pt idx="745">
                  <c:v>1.5521421270000006E-2</c:v>
                </c:pt>
                <c:pt idx="746">
                  <c:v>1.5542255389999994E-2</c:v>
                </c:pt>
                <c:pt idx="747">
                  <c:v>1.5563089509999998E-2</c:v>
                </c:pt>
                <c:pt idx="748">
                  <c:v>1.5583923639999995E-2</c:v>
                </c:pt>
                <c:pt idx="749">
                  <c:v>1.5604757759999999E-2</c:v>
                </c:pt>
                <c:pt idx="750">
                  <c:v>1.5625591880000001E-2</c:v>
                </c:pt>
                <c:pt idx="751">
                  <c:v>1.5646426000000005E-2</c:v>
                </c:pt>
                <c:pt idx="752">
                  <c:v>1.5667260130000003E-2</c:v>
                </c:pt>
                <c:pt idx="753">
                  <c:v>1.5688094250000006E-2</c:v>
                </c:pt>
                <c:pt idx="754">
                  <c:v>1.5708928369999996E-2</c:v>
                </c:pt>
                <c:pt idx="755">
                  <c:v>1.572976249E-2</c:v>
                </c:pt>
                <c:pt idx="756">
                  <c:v>1.5750596619999994E-2</c:v>
                </c:pt>
                <c:pt idx="757">
                  <c:v>1.5771430739999998E-2</c:v>
                </c:pt>
                <c:pt idx="758">
                  <c:v>1.5792264860000002E-2</c:v>
                </c:pt>
                <c:pt idx="759">
                  <c:v>1.5813098979999992E-2</c:v>
                </c:pt>
                <c:pt idx="760">
                  <c:v>1.5833933110000004E-2</c:v>
                </c:pt>
                <c:pt idx="761">
                  <c:v>1.5854767229999994E-2</c:v>
                </c:pt>
                <c:pt idx="762">
                  <c:v>1.5875601349999997E-2</c:v>
                </c:pt>
                <c:pt idx="763">
                  <c:v>1.5896435470000001E-2</c:v>
                </c:pt>
                <c:pt idx="764">
                  <c:v>1.5917269599999999E-2</c:v>
                </c:pt>
                <c:pt idx="765">
                  <c:v>1.5938103719999999E-2</c:v>
                </c:pt>
                <c:pt idx="766">
                  <c:v>1.5958937840000003E-2</c:v>
                </c:pt>
                <c:pt idx="767">
                  <c:v>1.5979771959999993E-2</c:v>
                </c:pt>
                <c:pt idx="768">
                  <c:v>1.6000606090000005E-2</c:v>
                </c:pt>
                <c:pt idx="769">
                  <c:v>1.6021440209999994E-2</c:v>
                </c:pt>
                <c:pt idx="770">
                  <c:v>1.6042274329999998E-2</c:v>
                </c:pt>
                <c:pt idx="771">
                  <c:v>1.6063108450000002E-2</c:v>
                </c:pt>
                <c:pt idx="772">
                  <c:v>1.608394258E-2</c:v>
                </c:pt>
                <c:pt idx="773">
                  <c:v>1.6104776700000004E-2</c:v>
                </c:pt>
                <c:pt idx="774">
                  <c:v>1.6125610820000004E-2</c:v>
                </c:pt>
                <c:pt idx="775">
                  <c:v>1.6146444939999994E-2</c:v>
                </c:pt>
                <c:pt idx="776">
                  <c:v>1.6167279069999992E-2</c:v>
                </c:pt>
                <c:pt idx="777">
                  <c:v>1.6188113189999995E-2</c:v>
                </c:pt>
                <c:pt idx="778">
                  <c:v>1.6208947309999999E-2</c:v>
                </c:pt>
                <c:pt idx="779">
                  <c:v>1.6229781430000003E-2</c:v>
                </c:pt>
                <c:pt idx="780">
                  <c:v>1.6250615560000001E-2</c:v>
                </c:pt>
                <c:pt idx="781">
                  <c:v>1.6271449680000005E-2</c:v>
                </c:pt>
                <c:pt idx="782">
                  <c:v>1.6292283799999994E-2</c:v>
                </c:pt>
                <c:pt idx="783">
                  <c:v>1.6313117919999995E-2</c:v>
                </c:pt>
                <c:pt idx="784">
                  <c:v>1.6333952049999993E-2</c:v>
                </c:pt>
                <c:pt idx="785">
                  <c:v>1.6354786169999996E-2</c:v>
                </c:pt>
                <c:pt idx="786">
                  <c:v>1.637562029E-2</c:v>
                </c:pt>
                <c:pt idx="787">
                  <c:v>1.6396454410000004E-2</c:v>
                </c:pt>
                <c:pt idx="788">
                  <c:v>1.6417288540000002E-2</c:v>
                </c:pt>
                <c:pt idx="789">
                  <c:v>1.6438122660000005E-2</c:v>
                </c:pt>
                <c:pt idx="790">
                  <c:v>1.6458956779999995E-2</c:v>
                </c:pt>
                <c:pt idx="791">
                  <c:v>1.6479790899999999E-2</c:v>
                </c:pt>
                <c:pt idx="792">
                  <c:v>1.6500625029999993E-2</c:v>
                </c:pt>
                <c:pt idx="793">
                  <c:v>1.6521459149999997E-2</c:v>
                </c:pt>
                <c:pt idx="794">
                  <c:v>1.6542293270000001E-2</c:v>
                </c:pt>
                <c:pt idx="795">
                  <c:v>1.6563127390000005E-2</c:v>
                </c:pt>
                <c:pt idx="796">
                  <c:v>1.6583961520000003E-2</c:v>
                </c:pt>
                <c:pt idx="797">
                  <c:v>1.6604795640000006E-2</c:v>
                </c:pt>
                <c:pt idx="798">
                  <c:v>1.6625629759999996E-2</c:v>
                </c:pt>
                <c:pt idx="799">
                  <c:v>1.664646388E-2</c:v>
                </c:pt>
                <c:pt idx="800">
                  <c:v>1.6667298009999994E-2</c:v>
                </c:pt>
                <c:pt idx="801">
                  <c:v>1.6688132129999998E-2</c:v>
                </c:pt>
                <c:pt idx="802">
                  <c:v>1.6708966250000002E-2</c:v>
                </c:pt>
                <c:pt idx="803">
                  <c:v>1.6729800369999992E-2</c:v>
                </c:pt>
                <c:pt idx="804">
                  <c:v>1.6750634500000004E-2</c:v>
                </c:pt>
                <c:pt idx="805">
                  <c:v>1.6771468619999993E-2</c:v>
                </c:pt>
                <c:pt idx="806">
                  <c:v>1.6792302739999997E-2</c:v>
                </c:pt>
                <c:pt idx="807">
                  <c:v>1.6813136860000001E-2</c:v>
                </c:pt>
                <c:pt idx="808">
                  <c:v>1.6833970989999999E-2</c:v>
                </c:pt>
                <c:pt idx="809">
                  <c:v>1.6854805110000003E-2</c:v>
                </c:pt>
                <c:pt idx="810">
                  <c:v>1.6875639230000003E-2</c:v>
                </c:pt>
                <c:pt idx="811">
                  <c:v>1.6896473349999993E-2</c:v>
                </c:pt>
                <c:pt idx="812">
                  <c:v>1.6917307480000005E-2</c:v>
                </c:pt>
                <c:pt idx="813">
                  <c:v>1.6938141599999994E-2</c:v>
                </c:pt>
                <c:pt idx="814">
                  <c:v>1.6958975719999998E-2</c:v>
                </c:pt>
                <c:pt idx="815">
                  <c:v>1.6979809840000002E-2</c:v>
                </c:pt>
                <c:pt idx="816">
                  <c:v>1.700064397E-2</c:v>
                </c:pt>
                <c:pt idx="817">
                  <c:v>1.7021478090000004E-2</c:v>
                </c:pt>
                <c:pt idx="818">
                  <c:v>1.7042312210000007E-2</c:v>
                </c:pt>
                <c:pt idx="819">
                  <c:v>1.7063146329999994E-2</c:v>
                </c:pt>
                <c:pt idx="820">
                  <c:v>1.7083980459999992E-2</c:v>
                </c:pt>
                <c:pt idx="821">
                  <c:v>1.7104814579999995E-2</c:v>
                </c:pt>
                <c:pt idx="822">
                  <c:v>1.7125648699999999E-2</c:v>
                </c:pt>
                <c:pt idx="823">
                  <c:v>1.7146482820000003E-2</c:v>
                </c:pt>
                <c:pt idx="824">
                  <c:v>1.7167316950000001E-2</c:v>
                </c:pt>
                <c:pt idx="825">
                  <c:v>1.7188151070000005E-2</c:v>
                </c:pt>
                <c:pt idx="826">
                  <c:v>1.7208985189999994E-2</c:v>
                </c:pt>
                <c:pt idx="827">
                  <c:v>1.7229819309999995E-2</c:v>
                </c:pt>
                <c:pt idx="828">
                  <c:v>1.7250653439999993E-2</c:v>
                </c:pt>
                <c:pt idx="829">
                  <c:v>1.7271487559999996E-2</c:v>
                </c:pt>
                <c:pt idx="830">
                  <c:v>1.729232168E-2</c:v>
                </c:pt>
                <c:pt idx="831">
                  <c:v>1.7313155800000004E-2</c:v>
                </c:pt>
                <c:pt idx="832">
                  <c:v>1.7333989930000002E-2</c:v>
                </c:pt>
                <c:pt idx="833">
                  <c:v>1.7354824050000005E-2</c:v>
                </c:pt>
                <c:pt idx="834">
                  <c:v>1.7375658169999995E-2</c:v>
                </c:pt>
                <c:pt idx="835">
                  <c:v>1.7396492289999999E-2</c:v>
                </c:pt>
                <c:pt idx="836">
                  <c:v>1.7417326419999993E-2</c:v>
                </c:pt>
                <c:pt idx="837">
                  <c:v>1.7438160539999997E-2</c:v>
                </c:pt>
                <c:pt idx="838">
                  <c:v>1.7458994660000001E-2</c:v>
                </c:pt>
                <c:pt idx="839">
                  <c:v>1.7479828780000005E-2</c:v>
                </c:pt>
                <c:pt idx="840">
                  <c:v>1.7500662910000003E-2</c:v>
                </c:pt>
                <c:pt idx="841">
                  <c:v>1.7521497029999993E-2</c:v>
                </c:pt>
                <c:pt idx="842">
                  <c:v>1.7542331149999996E-2</c:v>
                </c:pt>
                <c:pt idx="843">
                  <c:v>1.756316527E-2</c:v>
                </c:pt>
                <c:pt idx="844">
                  <c:v>1.7583999399999998E-2</c:v>
                </c:pt>
                <c:pt idx="845">
                  <c:v>1.7604833519999998E-2</c:v>
                </c:pt>
                <c:pt idx="846">
                  <c:v>1.7625667640000002E-2</c:v>
                </c:pt>
                <c:pt idx="847">
                  <c:v>1.7646501759999992E-2</c:v>
                </c:pt>
                <c:pt idx="848">
                  <c:v>1.7667335890000004E-2</c:v>
                </c:pt>
                <c:pt idx="849">
                  <c:v>1.7688170009999993E-2</c:v>
                </c:pt>
                <c:pt idx="850">
                  <c:v>1.7709004129999997E-2</c:v>
                </c:pt>
                <c:pt idx="851">
                  <c:v>1.7729838250000001E-2</c:v>
                </c:pt>
                <c:pt idx="852">
                  <c:v>1.7750672379999999E-2</c:v>
                </c:pt>
                <c:pt idx="853">
                  <c:v>1.7771506500000003E-2</c:v>
                </c:pt>
                <c:pt idx="854">
                  <c:v>1.7792340620000003E-2</c:v>
                </c:pt>
                <c:pt idx="855">
                  <c:v>1.7813174739999993E-2</c:v>
                </c:pt>
                <c:pt idx="856">
                  <c:v>1.7834008870000004E-2</c:v>
                </c:pt>
                <c:pt idx="857">
                  <c:v>1.7854842989999994E-2</c:v>
                </c:pt>
                <c:pt idx="858">
                  <c:v>1.7875677109999998E-2</c:v>
                </c:pt>
                <c:pt idx="859">
                  <c:v>1.7896511230000002E-2</c:v>
                </c:pt>
                <c:pt idx="860">
                  <c:v>1.791734536E-2</c:v>
                </c:pt>
                <c:pt idx="861">
                  <c:v>1.7938179480000004E-2</c:v>
                </c:pt>
                <c:pt idx="862">
                  <c:v>1.7959013600000007E-2</c:v>
                </c:pt>
                <c:pt idx="863">
                  <c:v>1.7979847719999994E-2</c:v>
                </c:pt>
                <c:pt idx="864">
                  <c:v>1.8000681849999992E-2</c:v>
                </c:pt>
                <c:pt idx="865">
                  <c:v>1.8021515969999995E-2</c:v>
                </c:pt>
                <c:pt idx="866">
                  <c:v>1.8042350089999999E-2</c:v>
                </c:pt>
                <c:pt idx="867">
                  <c:v>1.8063184210000003E-2</c:v>
                </c:pt>
                <c:pt idx="868">
                  <c:v>1.8084018340000001E-2</c:v>
                </c:pt>
                <c:pt idx="869">
                  <c:v>1.8104852460000005E-2</c:v>
                </c:pt>
                <c:pt idx="870">
                  <c:v>1.8125686579999994E-2</c:v>
                </c:pt>
                <c:pt idx="871">
                  <c:v>1.8146520699999995E-2</c:v>
                </c:pt>
                <c:pt idx="872">
                  <c:v>1.8167354829999992E-2</c:v>
                </c:pt>
                <c:pt idx="873">
                  <c:v>1.8188188949999996E-2</c:v>
                </c:pt>
                <c:pt idx="874">
                  <c:v>1.820902307E-2</c:v>
                </c:pt>
                <c:pt idx="875">
                  <c:v>1.8229857190000004E-2</c:v>
                </c:pt>
                <c:pt idx="876">
                  <c:v>1.8250691320000002E-2</c:v>
                </c:pt>
                <c:pt idx="877">
                  <c:v>1.8271525440000005E-2</c:v>
                </c:pt>
                <c:pt idx="878">
                  <c:v>1.8292359559999995E-2</c:v>
                </c:pt>
                <c:pt idx="879">
                  <c:v>1.8313193679999999E-2</c:v>
                </c:pt>
                <c:pt idx="880">
                  <c:v>1.8334027809999993E-2</c:v>
                </c:pt>
                <c:pt idx="881">
                  <c:v>1.8354861929999997E-2</c:v>
                </c:pt>
                <c:pt idx="882">
                  <c:v>1.8375696050000001E-2</c:v>
                </c:pt>
                <c:pt idx="883">
                  <c:v>1.8396530170000005E-2</c:v>
                </c:pt>
                <c:pt idx="884">
                  <c:v>1.8417364300000003E-2</c:v>
                </c:pt>
                <c:pt idx="885">
                  <c:v>1.8438198419999993E-2</c:v>
                </c:pt>
                <c:pt idx="886">
                  <c:v>1.8459032539999996E-2</c:v>
                </c:pt>
                <c:pt idx="887">
                  <c:v>1.847986666E-2</c:v>
                </c:pt>
                <c:pt idx="888">
                  <c:v>1.8500700789999998E-2</c:v>
                </c:pt>
                <c:pt idx="889">
                  <c:v>1.8521534909999998E-2</c:v>
                </c:pt>
                <c:pt idx="890">
                  <c:v>1.8542369030000002E-2</c:v>
                </c:pt>
                <c:pt idx="891">
                  <c:v>1.8563203149999992E-2</c:v>
                </c:pt>
                <c:pt idx="892">
                  <c:v>1.8584037280000004E-2</c:v>
                </c:pt>
                <c:pt idx="893">
                  <c:v>1.8604871399999993E-2</c:v>
                </c:pt>
                <c:pt idx="894">
                  <c:v>1.8625705519999997E-2</c:v>
                </c:pt>
                <c:pt idx="895">
                  <c:v>1.8646539640000001E-2</c:v>
                </c:pt>
                <c:pt idx="896">
                  <c:v>1.8667373769999999E-2</c:v>
                </c:pt>
                <c:pt idx="897">
                  <c:v>1.8688207890000003E-2</c:v>
                </c:pt>
                <c:pt idx="898">
                  <c:v>1.8709042010000003E-2</c:v>
                </c:pt>
                <c:pt idx="899">
                  <c:v>1.8729876129999993E-2</c:v>
                </c:pt>
                <c:pt idx="900">
                  <c:v>1.8750710260000004E-2</c:v>
                </c:pt>
                <c:pt idx="901">
                  <c:v>1.8771544379999994E-2</c:v>
                </c:pt>
                <c:pt idx="902">
                  <c:v>1.8792378499999998E-2</c:v>
                </c:pt>
                <c:pt idx="903">
                  <c:v>1.8813212620000002E-2</c:v>
                </c:pt>
                <c:pt idx="904">
                  <c:v>1.883404675E-2</c:v>
                </c:pt>
                <c:pt idx="905">
                  <c:v>1.8854880870000004E-2</c:v>
                </c:pt>
                <c:pt idx="906">
                  <c:v>1.8875714990000007E-2</c:v>
                </c:pt>
                <c:pt idx="907">
                  <c:v>1.8896549109999994E-2</c:v>
                </c:pt>
                <c:pt idx="908">
                  <c:v>1.8917383239999992E-2</c:v>
                </c:pt>
                <c:pt idx="909">
                  <c:v>1.8938217359999995E-2</c:v>
                </c:pt>
                <c:pt idx="910">
                  <c:v>1.8959051479999999E-2</c:v>
                </c:pt>
                <c:pt idx="911">
                  <c:v>1.8979885600000003E-2</c:v>
                </c:pt>
                <c:pt idx="912">
                  <c:v>1.9000719730000001E-2</c:v>
                </c:pt>
                <c:pt idx="913">
                  <c:v>1.9021553850000004E-2</c:v>
                </c:pt>
                <c:pt idx="914">
                  <c:v>1.9042387969999994E-2</c:v>
                </c:pt>
                <c:pt idx="915">
                  <c:v>1.9063222089999995E-2</c:v>
                </c:pt>
                <c:pt idx="916">
                  <c:v>1.9084056219999992E-2</c:v>
                </c:pt>
                <c:pt idx="917">
                  <c:v>1.9104890339999996E-2</c:v>
                </c:pt>
                <c:pt idx="918">
                  <c:v>1.912572446E-2</c:v>
                </c:pt>
                <c:pt idx="919">
                  <c:v>1.9146558580000004E-2</c:v>
                </c:pt>
                <c:pt idx="920">
                  <c:v>1.9167392710000002E-2</c:v>
                </c:pt>
                <c:pt idx="921">
                  <c:v>1.9188226830000005E-2</c:v>
                </c:pt>
                <c:pt idx="922">
                  <c:v>1.9209060949999995E-2</c:v>
                </c:pt>
                <c:pt idx="923">
                  <c:v>1.9229895069999999E-2</c:v>
                </c:pt>
                <c:pt idx="924">
                  <c:v>1.9250729199999993E-2</c:v>
                </c:pt>
                <c:pt idx="925">
                  <c:v>1.9271563319999997E-2</c:v>
                </c:pt>
                <c:pt idx="926">
                  <c:v>1.9292397440000001E-2</c:v>
                </c:pt>
                <c:pt idx="927">
                  <c:v>1.9313231560000005E-2</c:v>
                </c:pt>
                <c:pt idx="928">
                  <c:v>1.9334065690000003E-2</c:v>
                </c:pt>
                <c:pt idx="929">
                  <c:v>1.9354899809999992E-2</c:v>
                </c:pt>
                <c:pt idx="930">
                  <c:v>1.9375733929999996E-2</c:v>
                </c:pt>
                <c:pt idx="931">
                  <c:v>1.939656805E-2</c:v>
                </c:pt>
                <c:pt idx="932">
                  <c:v>1.9417402179999998E-2</c:v>
                </c:pt>
                <c:pt idx="933">
                  <c:v>1.9438236299999998E-2</c:v>
                </c:pt>
                <c:pt idx="934">
                  <c:v>1.9459070420000002E-2</c:v>
                </c:pt>
                <c:pt idx="935">
                  <c:v>1.9479904539999992E-2</c:v>
                </c:pt>
                <c:pt idx="936">
                  <c:v>1.9500738670000003E-2</c:v>
                </c:pt>
                <c:pt idx="937">
                  <c:v>1.9521572789999993E-2</c:v>
                </c:pt>
                <c:pt idx="938">
                  <c:v>1.9542406909999997E-2</c:v>
                </c:pt>
                <c:pt idx="939">
                  <c:v>1.9563241030000001E-2</c:v>
                </c:pt>
                <c:pt idx="940">
                  <c:v>1.9584075159999999E-2</c:v>
                </c:pt>
                <c:pt idx="941">
                  <c:v>1.9604909280000003E-2</c:v>
                </c:pt>
                <c:pt idx="942">
                  <c:v>1.9625743400000003E-2</c:v>
                </c:pt>
                <c:pt idx="943">
                  <c:v>1.9646577519999993E-2</c:v>
                </c:pt>
                <c:pt idx="944">
                  <c:v>1.9667411650000004E-2</c:v>
                </c:pt>
                <c:pt idx="945">
                  <c:v>1.9688245769999994E-2</c:v>
                </c:pt>
                <c:pt idx="946">
                  <c:v>1.9709079889999998E-2</c:v>
                </c:pt>
                <c:pt idx="947">
                  <c:v>1.9729914010000002E-2</c:v>
                </c:pt>
                <c:pt idx="948">
                  <c:v>1.975074814E-2</c:v>
                </c:pt>
                <c:pt idx="949">
                  <c:v>1.9771582260000004E-2</c:v>
                </c:pt>
                <c:pt idx="950">
                  <c:v>1.9792416380000007E-2</c:v>
                </c:pt>
                <c:pt idx="951">
                  <c:v>1.9813250499999994E-2</c:v>
                </c:pt>
                <c:pt idx="952">
                  <c:v>1.9834084629999992E-2</c:v>
                </c:pt>
                <c:pt idx="953">
                  <c:v>1.9854918749999995E-2</c:v>
                </c:pt>
                <c:pt idx="954">
                  <c:v>1.9875752869999999E-2</c:v>
                </c:pt>
                <c:pt idx="955">
                  <c:v>1.9896586990000003E-2</c:v>
                </c:pt>
                <c:pt idx="956">
                  <c:v>1.9917421120000001E-2</c:v>
                </c:pt>
                <c:pt idx="957">
                  <c:v>1.9938255240000004E-2</c:v>
                </c:pt>
                <c:pt idx="958">
                  <c:v>1.9959089359999994E-2</c:v>
                </c:pt>
                <c:pt idx="959">
                  <c:v>1.9979923479999998E-2</c:v>
                </c:pt>
                <c:pt idx="960">
                  <c:v>2.0000757609999992E-2</c:v>
                </c:pt>
                <c:pt idx="961">
                  <c:v>2.0021591729999996E-2</c:v>
                </c:pt>
                <c:pt idx="962">
                  <c:v>2.0042425829999998E-2</c:v>
                </c:pt>
                <c:pt idx="963">
                  <c:v>2.0063259930000001E-2</c:v>
                </c:pt>
                <c:pt idx="964">
                  <c:v>2.0084094129999997E-2</c:v>
                </c:pt>
                <c:pt idx="965">
                  <c:v>2.0104928229999999E-2</c:v>
                </c:pt>
                <c:pt idx="966">
                  <c:v>2.0125762330000001E-2</c:v>
                </c:pt>
                <c:pt idx="967">
                  <c:v>2.0146596430000004E-2</c:v>
                </c:pt>
                <c:pt idx="968">
                  <c:v>2.0167430629999997E-2</c:v>
                </c:pt>
                <c:pt idx="969">
                  <c:v>2.0188264729999999E-2</c:v>
                </c:pt>
                <c:pt idx="970">
                  <c:v>2.0209098830000001E-2</c:v>
                </c:pt>
                <c:pt idx="971">
                  <c:v>2.0229932930000003E-2</c:v>
                </c:pt>
                <c:pt idx="972">
                  <c:v>2.0250767030000005E-2</c:v>
                </c:pt>
                <c:pt idx="973">
                  <c:v>2.0271601230000002E-2</c:v>
                </c:pt>
                <c:pt idx="974">
                  <c:v>2.0292435330000004E-2</c:v>
                </c:pt>
                <c:pt idx="975">
                  <c:v>2.0313269430000006E-2</c:v>
                </c:pt>
                <c:pt idx="976">
                  <c:v>2.0334103529999994E-2</c:v>
                </c:pt>
                <c:pt idx="977">
                  <c:v>2.0354937730000001E-2</c:v>
                </c:pt>
                <c:pt idx="978">
                  <c:v>2.0375771830000004E-2</c:v>
                </c:pt>
                <c:pt idx="979">
                  <c:v>2.0396605929999992E-2</c:v>
                </c:pt>
                <c:pt idx="980">
                  <c:v>2.0417440029999994E-2</c:v>
                </c:pt>
                <c:pt idx="981">
                  <c:v>2.0438274129999996E-2</c:v>
                </c:pt>
                <c:pt idx="982">
                  <c:v>2.0459108329999993E-2</c:v>
                </c:pt>
                <c:pt idx="983">
                  <c:v>2.0479942429999995E-2</c:v>
                </c:pt>
                <c:pt idx="984">
                  <c:v>2.0500776529999997E-2</c:v>
                </c:pt>
                <c:pt idx="985">
                  <c:v>2.0521610629999999E-2</c:v>
                </c:pt>
                <c:pt idx="986">
                  <c:v>2.0542444829999992E-2</c:v>
                </c:pt>
                <c:pt idx="987">
                  <c:v>2.0563278929999994E-2</c:v>
                </c:pt>
                <c:pt idx="988">
                  <c:v>2.0584113029999997E-2</c:v>
                </c:pt>
                <c:pt idx="989">
                  <c:v>2.0604947129999999E-2</c:v>
                </c:pt>
                <c:pt idx="990">
                  <c:v>2.0625781329999995E-2</c:v>
                </c:pt>
                <c:pt idx="991">
                  <c:v>2.0646615429999998E-2</c:v>
                </c:pt>
                <c:pt idx="992">
                  <c:v>2.066744953E-2</c:v>
                </c:pt>
                <c:pt idx="993">
                  <c:v>2.0688283630000002E-2</c:v>
                </c:pt>
                <c:pt idx="994">
                  <c:v>2.0709117730000004E-2</c:v>
                </c:pt>
                <c:pt idx="995">
                  <c:v>2.0729951929999997E-2</c:v>
                </c:pt>
                <c:pt idx="996">
                  <c:v>2.0750786029999999E-2</c:v>
                </c:pt>
                <c:pt idx="997">
                  <c:v>2.0771620130000001E-2</c:v>
                </c:pt>
                <c:pt idx="998">
                  <c:v>2.0792454230000004E-2</c:v>
                </c:pt>
                <c:pt idx="999">
                  <c:v>2.081328843E-2</c:v>
                </c:pt>
                <c:pt idx="1000">
                  <c:v>2.0834122530000002E-2</c:v>
                </c:pt>
                <c:pt idx="1001">
                  <c:v>2.0854956630000004E-2</c:v>
                </c:pt>
                <c:pt idx="1002">
                  <c:v>2.0875790730000007E-2</c:v>
                </c:pt>
                <c:pt idx="1003">
                  <c:v>2.0896624829999995E-2</c:v>
                </c:pt>
                <c:pt idx="1004">
                  <c:v>2.0917459030000002E-2</c:v>
                </c:pt>
                <c:pt idx="1005">
                  <c:v>2.0938293130000004E-2</c:v>
                </c:pt>
                <c:pt idx="1006">
                  <c:v>2.0959127229999992E-2</c:v>
                </c:pt>
                <c:pt idx="1007">
                  <c:v>2.0979961329999994E-2</c:v>
                </c:pt>
                <c:pt idx="1008">
                  <c:v>2.1000795530000005E-2</c:v>
                </c:pt>
                <c:pt idx="1009">
                  <c:v>2.1021629629999993E-2</c:v>
                </c:pt>
                <c:pt idx="1010">
                  <c:v>2.1042463729999995E-2</c:v>
                </c:pt>
                <c:pt idx="1011">
                  <c:v>2.1063297829999997E-2</c:v>
                </c:pt>
                <c:pt idx="1012">
                  <c:v>2.108413193E-2</c:v>
                </c:pt>
                <c:pt idx="1013">
                  <c:v>2.1104966129999993E-2</c:v>
                </c:pt>
                <c:pt idx="1014">
                  <c:v>2.1125800229999995E-2</c:v>
                </c:pt>
                <c:pt idx="1015">
                  <c:v>2.1146634329999997E-2</c:v>
                </c:pt>
                <c:pt idx="1016">
                  <c:v>2.1167468429999999E-2</c:v>
                </c:pt>
                <c:pt idx="1017">
                  <c:v>2.1188302629999996E-2</c:v>
                </c:pt>
                <c:pt idx="1018">
                  <c:v>2.1209136729999998E-2</c:v>
                </c:pt>
                <c:pt idx="1019">
                  <c:v>2.122997083E-2</c:v>
                </c:pt>
                <c:pt idx="1020">
                  <c:v>2.1250804930000002E-2</c:v>
                </c:pt>
                <c:pt idx="1021">
                  <c:v>2.1271639129999995E-2</c:v>
                </c:pt>
                <c:pt idx="1022">
                  <c:v>2.1292473229999997E-2</c:v>
                </c:pt>
                <c:pt idx="1023">
                  <c:v>2.131330733E-2</c:v>
                </c:pt>
                <c:pt idx="1024">
                  <c:v>2.1334141430000002E-2</c:v>
                </c:pt>
                <c:pt idx="1025">
                  <c:v>2.1354975530000004E-2</c:v>
                </c:pt>
                <c:pt idx="1026">
                  <c:v>2.1375809730000001E-2</c:v>
                </c:pt>
                <c:pt idx="1027">
                  <c:v>2.1396643830000003E-2</c:v>
                </c:pt>
                <c:pt idx="1028">
                  <c:v>2.1417477930000005E-2</c:v>
                </c:pt>
                <c:pt idx="1029">
                  <c:v>2.1438312030000007E-2</c:v>
                </c:pt>
                <c:pt idx="1030">
                  <c:v>2.145914623E-2</c:v>
                </c:pt>
                <c:pt idx="1031">
                  <c:v>2.1479980330000002E-2</c:v>
                </c:pt>
                <c:pt idx="1032">
                  <c:v>2.1500814430000004E-2</c:v>
                </c:pt>
                <c:pt idx="1033">
                  <c:v>2.1521648529999993E-2</c:v>
                </c:pt>
                <c:pt idx="1034">
                  <c:v>2.1542482629999995E-2</c:v>
                </c:pt>
                <c:pt idx="1035">
                  <c:v>2.1563316830000005E-2</c:v>
                </c:pt>
                <c:pt idx="1036">
                  <c:v>2.1584150929999994E-2</c:v>
                </c:pt>
                <c:pt idx="1037">
                  <c:v>2.1604985029999996E-2</c:v>
                </c:pt>
                <c:pt idx="1038">
                  <c:v>2.1625819129999998E-2</c:v>
                </c:pt>
                <c:pt idx="1039">
                  <c:v>2.1646653329999991E-2</c:v>
                </c:pt>
                <c:pt idx="1040">
                  <c:v>2.1667487429999993E-2</c:v>
                </c:pt>
                <c:pt idx="1041">
                  <c:v>2.1688321529999995E-2</c:v>
                </c:pt>
                <c:pt idx="1042">
                  <c:v>2.1709155629999997E-2</c:v>
                </c:pt>
                <c:pt idx="1043">
                  <c:v>2.172998973E-2</c:v>
                </c:pt>
                <c:pt idx="1044">
                  <c:v>2.1750823929999996E-2</c:v>
                </c:pt>
                <c:pt idx="1045">
                  <c:v>2.1771658029999998E-2</c:v>
                </c:pt>
                <c:pt idx="1046">
                  <c:v>2.179249213E-2</c:v>
                </c:pt>
                <c:pt idx="1047">
                  <c:v>2.1813326230000003E-2</c:v>
                </c:pt>
                <c:pt idx="1048">
                  <c:v>2.1834160429999996E-2</c:v>
                </c:pt>
                <c:pt idx="1049">
                  <c:v>2.1854994529999998E-2</c:v>
                </c:pt>
                <c:pt idx="1050">
                  <c:v>2.187582863E-2</c:v>
                </c:pt>
                <c:pt idx="1051">
                  <c:v>2.1896662730000002E-2</c:v>
                </c:pt>
                <c:pt idx="1052">
                  <c:v>2.1917496830000004E-2</c:v>
                </c:pt>
                <c:pt idx="1053">
                  <c:v>2.1938331030000001E-2</c:v>
                </c:pt>
                <c:pt idx="1054">
                  <c:v>2.1959165130000003E-2</c:v>
                </c:pt>
                <c:pt idx="1055">
                  <c:v>2.1979999230000005E-2</c:v>
                </c:pt>
                <c:pt idx="1056">
                  <c:v>2.2000833330000007E-2</c:v>
                </c:pt>
                <c:pt idx="1057">
                  <c:v>2.202166753E-2</c:v>
                </c:pt>
                <c:pt idx="1058">
                  <c:v>2.2042501630000003E-2</c:v>
                </c:pt>
                <c:pt idx="1059">
                  <c:v>2.2063335730000005E-2</c:v>
                </c:pt>
                <c:pt idx="1060">
                  <c:v>2.2084169829999993E-2</c:v>
                </c:pt>
                <c:pt idx="1061">
                  <c:v>2.2105004030000003E-2</c:v>
                </c:pt>
                <c:pt idx="1062">
                  <c:v>2.2125838130000006E-2</c:v>
                </c:pt>
                <c:pt idx="1063">
                  <c:v>2.2146672229999994E-2</c:v>
                </c:pt>
                <c:pt idx="1064">
                  <c:v>2.2167506329999996E-2</c:v>
                </c:pt>
                <c:pt idx="1065">
                  <c:v>2.2188340429999998E-2</c:v>
                </c:pt>
                <c:pt idx="1066">
                  <c:v>2.2209174629999991E-2</c:v>
                </c:pt>
                <c:pt idx="1067">
                  <c:v>2.2230008729999993E-2</c:v>
                </c:pt>
                <c:pt idx="1068">
                  <c:v>2.2250842829999996E-2</c:v>
                </c:pt>
                <c:pt idx="1069">
                  <c:v>2.2271676929999998E-2</c:v>
                </c:pt>
                <c:pt idx="1070">
                  <c:v>2.2292511129999994E-2</c:v>
                </c:pt>
                <c:pt idx="1071">
                  <c:v>2.2313345229999997E-2</c:v>
                </c:pt>
                <c:pt idx="1072">
                  <c:v>2.2334179329999999E-2</c:v>
                </c:pt>
                <c:pt idx="1073">
                  <c:v>2.2355013430000001E-2</c:v>
                </c:pt>
                <c:pt idx="1074">
                  <c:v>2.2375847530000003E-2</c:v>
                </c:pt>
                <c:pt idx="1075">
                  <c:v>2.2396681729999996E-2</c:v>
                </c:pt>
                <c:pt idx="1076">
                  <c:v>2.2417515829999998E-2</c:v>
                </c:pt>
                <c:pt idx="1077">
                  <c:v>2.243834993E-2</c:v>
                </c:pt>
                <c:pt idx="1078">
                  <c:v>2.2459184030000003E-2</c:v>
                </c:pt>
                <c:pt idx="1079">
                  <c:v>2.2480018229999999E-2</c:v>
                </c:pt>
                <c:pt idx="1080">
                  <c:v>2.2500852330000001E-2</c:v>
                </c:pt>
                <c:pt idx="1081">
                  <c:v>2.2521686430000003E-2</c:v>
                </c:pt>
                <c:pt idx="1082">
                  <c:v>2.2542520530000006E-2</c:v>
                </c:pt>
                <c:pt idx="1083">
                  <c:v>2.256335462999999E-2</c:v>
                </c:pt>
                <c:pt idx="1084">
                  <c:v>2.2584188830000001E-2</c:v>
                </c:pt>
                <c:pt idx="1085">
                  <c:v>2.2605022930000003E-2</c:v>
                </c:pt>
                <c:pt idx="1086">
                  <c:v>2.2625857030000005E-2</c:v>
                </c:pt>
                <c:pt idx="1087">
                  <c:v>2.2646691129999993E-2</c:v>
                </c:pt>
                <c:pt idx="1088">
                  <c:v>2.2667525330000004E-2</c:v>
                </c:pt>
                <c:pt idx="1089">
                  <c:v>2.2688359430000006E-2</c:v>
                </c:pt>
                <c:pt idx="1090">
                  <c:v>2.2709193529999994E-2</c:v>
                </c:pt>
                <c:pt idx="1091">
                  <c:v>2.2730027629999996E-2</c:v>
                </c:pt>
                <c:pt idx="1092">
                  <c:v>2.2750861729999995E-2</c:v>
                </c:pt>
                <c:pt idx="1093">
                  <c:v>2.2771695929999992E-2</c:v>
                </c:pt>
                <c:pt idx="1094">
                  <c:v>2.2792530029999994E-2</c:v>
                </c:pt>
                <c:pt idx="1095">
                  <c:v>2.2813364129999996E-2</c:v>
                </c:pt>
                <c:pt idx="1096">
                  <c:v>2.2834198229999998E-2</c:v>
                </c:pt>
                <c:pt idx="1097">
                  <c:v>2.2855032429999995E-2</c:v>
                </c:pt>
                <c:pt idx="1098">
                  <c:v>2.2875866529999997E-2</c:v>
                </c:pt>
                <c:pt idx="1099">
                  <c:v>2.2896700629999999E-2</c:v>
                </c:pt>
                <c:pt idx="1100">
                  <c:v>2.2917534730000001E-2</c:v>
                </c:pt>
                <c:pt idx="1101">
                  <c:v>2.2938368929999994E-2</c:v>
                </c:pt>
                <c:pt idx="1102">
                  <c:v>2.2959203029999996E-2</c:v>
                </c:pt>
                <c:pt idx="1103">
                  <c:v>2.2980037129999999E-2</c:v>
                </c:pt>
                <c:pt idx="1104">
                  <c:v>2.3000871230000001E-2</c:v>
                </c:pt>
                <c:pt idx="1105">
                  <c:v>2.3021705330000003E-2</c:v>
                </c:pt>
                <c:pt idx="1106">
                  <c:v>2.304253953E-2</c:v>
                </c:pt>
                <c:pt idx="1107">
                  <c:v>2.3063373630000002E-2</c:v>
                </c:pt>
                <c:pt idx="1108">
                  <c:v>2.3084207730000004E-2</c:v>
                </c:pt>
                <c:pt idx="1109">
                  <c:v>2.3105041830000006E-2</c:v>
                </c:pt>
                <c:pt idx="1110">
                  <c:v>2.3125876029999999E-2</c:v>
                </c:pt>
                <c:pt idx="1111">
                  <c:v>2.3146710130000001E-2</c:v>
                </c:pt>
                <c:pt idx="1112">
                  <c:v>2.3167544230000003E-2</c:v>
                </c:pt>
                <c:pt idx="1113">
                  <c:v>2.3188378329999992E-2</c:v>
                </c:pt>
                <c:pt idx="1114">
                  <c:v>2.3209212429999994E-2</c:v>
                </c:pt>
                <c:pt idx="1115">
                  <c:v>2.3230046630000004E-2</c:v>
                </c:pt>
                <c:pt idx="1116">
                  <c:v>2.3250880730000006E-2</c:v>
                </c:pt>
                <c:pt idx="1117">
                  <c:v>2.3271714829999995E-2</c:v>
                </c:pt>
                <c:pt idx="1118">
                  <c:v>2.3292548929999997E-2</c:v>
                </c:pt>
                <c:pt idx="1119">
                  <c:v>2.3313383130000004E-2</c:v>
                </c:pt>
                <c:pt idx="1120">
                  <c:v>2.3334217229999992E-2</c:v>
                </c:pt>
                <c:pt idx="1121">
                  <c:v>2.3355051329999994E-2</c:v>
                </c:pt>
                <c:pt idx="1122">
                  <c:v>2.3375885429999996E-2</c:v>
                </c:pt>
                <c:pt idx="1123">
                  <c:v>2.3396719529999999E-2</c:v>
                </c:pt>
                <c:pt idx="1124">
                  <c:v>2.3417553729999995E-2</c:v>
                </c:pt>
                <c:pt idx="1125">
                  <c:v>2.3438387829999997E-2</c:v>
                </c:pt>
                <c:pt idx="1126">
                  <c:v>2.3459221929999999E-2</c:v>
                </c:pt>
                <c:pt idx="1127">
                  <c:v>2.3480056030000002E-2</c:v>
                </c:pt>
                <c:pt idx="1128">
                  <c:v>2.3500890229999995E-2</c:v>
                </c:pt>
                <c:pt idx="1129">
                  <c:v>2.3521724329999997E-2</c:v>
                </c:pt>
                <c:pt idx="1130">
                  <c:v>2.3542558429999999E-2</c:v>
                </c:pt>
                <c:pt idx="1131">
                  <c:v>2.3563392530000001E-2</c:v>
                </c:pt>
                <c:pt idx="1132">
                  <c:v>2.3584226630000003E-2</c:v>
                </c:pt>
                <c:pt idx="1133">
                  <c:v>2.360506083E-2</c:v>
                </c:pt>
                <c:pt idx="1134">
                  <c:v>2.3625894930000002E-2</c:v>
                </c:pt>
                <c:pt idx="1135">
                  <c:v>2.3646729030000004E-2</c:v>
                </c:pt>
                <c:pt idx="1136">
                  <c:v>2.3667563130000006E-2</c:v>
                </c:pt>
                <c:pt idx="1137">
                  <c:v>2.3688397329999999E-2</c:v>
                </c:pt>
                <c:pt idx="1138">
                  <c:v>2.3709231430000002E-2</c:v>
                </c:pt>
                <c:pt idx="1139">
                  <c:v>2.3730065530000004E-2</c:v>
                </c:pt>
                <c:pt idx="1140">
                  <c:v>2.3750899629999992E-2</c:v>
                </c:pt>
                <c:pt idx="1141">
                  <c:v>2.3771733830000003E-2</c:v>
                </c:pt>
                <c:pt idx="1142">
                  <c:v>2.3792567930000005E-2</c:v>
                </c:pt>
                <c:pt idx="1143">
                  <c:v>2.3813402030000007E-2</c:v>
                </c:pt>
                <c:pt idx="1144">
                  <c:v>2.3834236129999995E-2</c:v>
                </c:pt>
                <c:pt idx="1145">
                  <c:v>2.3855070229999994E-2</c:v>
                </c:pt>
                <c:pt idx="1146">
                  <c:v>2.3875904430000004E-2</c:v>
                </c:pt>
                <c:pt idx="1147">
                  <c:v>2.3896738529999993E-2</c:v>
                </c:pt>
                <c:pt idx="1148">
                  <c:v>2.3917572629999995E-2</c:v>
                </c:pt>
                <c:pt idx="1149">
                  <c:v>2.3938406729999997E-2</c:v>
                </c:pt>
                <c:pt idx="1150">
                  <c:v>2.3959240929999993E-2</c:v>
                </c:pt>
                <c:pt idx="1151">
                  <c:v>2.3980075029999996E-2</c:v>
                </c:pt>
                <c:pt idx="1152">
                  <c:v>2.4000909129999998E-2</c:v>
                </c:pt>
                <c:pt idx="1153">
                  <c:v>2.402174323E-2</c:v>
                </c:pt>
                <c:pt idx="1154">
                  <c:v>2.4042577330000002E-2</c:v>
                </c:pt>
                <c:pt idx="1155">
                  <c:v>2.4063411529999995E-2</c:v>
                </c:pt>
                <c:pt idx="1156">
                  <c:v>2.4084245629999997E-2</c:v>
                </c:pt>
                <c:pt idx="1157">
                  <c:v>2.4105079729999999E-2</c:v>
                </c:pt>
                <c:pt idx="1158">
                  <c:v>2.4125913830000002E-2</c:v>
                </c:pt>
                <c:pt idx="1159">
                  <c:v>2.4146748029999998E-2</c:v>
                </c:pt>
                <c:pt idx="1160">
                  <c:v>2.416758213E-2</c:v>
                </c:pt>
                <c:pt idx="1161">
                  <c:v>2.4188416230000002E-2</c:v>
                </c:pt>
                <c:pt idx="1162">
                  <c:v>2.4209250330000005E-2</c:v>
                </c:pt>
                <c:pt idx="1163">
                  <c:v>2.4230084430000007E-2</c:v>
                </c:pt>
                <c:pt idx="1164">
                  <c:v>2.425091863E-2</c:v>
                </c:pt>
                <c:pt idx="1165">
                  <c:v>2.4271752730000002E-2</c:v>
                </c:pt>
                <c:pt idx="1166">
                  <c:v>2.4292586830000004E-2</c:v>
                </c:pt>
                <c:pt idx="1167">
                  <c:v>2.4313420929999992E-2</c:v>
                </c:pt>
                <c:pt idx="1168">
                  <c:v>2.4334255130000003E-2</c:v>
                </c:pt>
                <c:pt idx="1169">
                  <c:v>2.4355089230000005E-2</c:v>
                </c:pt>
                <c:pt idx="1170">
                  <c:v>2.4375923329999993E-2</c:v>
                </c:pt>
                <c:pt idx="1171">
                  <c:v>2.4396757429999995E-2</c:v>
                </c:pt>
                <c:pt idx="1172">
                  <c:v>2.4417591529999994E-2</c:v>
                </c:pt>
                <c:pt idx="1173">
                  <c:v>2.4438425730000005E-2</c:v>
                </c:pt>
                <c:pt idx="1174">
                  <c:v>2.4459259829999993E-2</c:v>
                </c:pt>
                <c:pt idx="1175">
                  <c:v>2.4480093929999995E-2</c:v>
                </c:pt>
                <c:pt idx="1176">
                  <c:v>2.4500928029999997E-2</c:v>
                </c:pt>
                <c:pt idx="1177">
                  <c:v>2.4521762229999994E-2</c:v>
                </c:pt>
                <c:pt idx="1178">
                  <c:v>2.4542596329999996E-2</c:v>
                </c:pt>
                <c:pt idx="1179">
                  <c:v>2.4563430429999998E-2</c:v>
                </c:pt>
                <c:pt idx="1180">
                  <c:v>2.458426453E-2</c:v>
                </c:pt>
                <c:pt idx="1181">
                  <c:v>2.4605098729999993E-2</c:v>
                </c:pt>
                <c:pt idx="1182">
                  <c:v>2.4625932829999995E-2</c:v>
                </c:pt>
                <c:pt idx="1183">
                  <c:v>2.4646766929999998E-2</c:v>
                </c:pt>
                <c:pt idx="1184">
                  <c:v>2.466760103E-2</c:v>
                </c:pt>
                <c:pt idx="1185">
                  <c:v>2.4688435130000002E-2</c:v>
                </c:pt>
                <c:pt idx="1186">
                  <c:v>2.4709269329999999E-2</c:v>
                </c:pt>
                <c:pt idx="1187">
                  <c:v>2.4730103430000001E-2</c:v>
                </c:pt>
                <c:pt idx="1188">
                  <c:v>2.4750937530000003E-2</c:v>
                </c:pt>
                <c:pt idx="1189">
                  <c:v>2.4771771630000005E-2</c:v>
                </c:pt>
                <c:pt idx="1190">
                  <c:v>2.4792605829999998E-2</c:v>
                </c:pt>
                <c:pt idx="1191">
                  <c:v>2.481343993E-2</c:v>
                </c:pt>
                <c:pt idx="1192">
                  <c:v>2.4834274030000002E-2</c:v>
                </c:pt>
                <c:pt idx="1193">
                  <c:v>2.4855108130000005E-2</c:v>
                </c:pt>
                <c:pt idx="1194">
                  <c:v>2.4875942229999993E-2</c:v>
                </c:pt>
                <c:pt idx="1195">
                  <c:v>2.4896776430000003E-2</c:v>
                </c:pt>
                <c:pt idx="1196">
                  <c:v>2.4917610530000005E-2</c:v>
                </c:pt>
                <c:pt idx="1197">
                  <c:v>2.4938444629999994E-2</c:v>
                </c:pt>
                <c:pt idx="1198">
                  <c:v>2.4959278729999992E-2</c:v>
                </c:pt>
                <c:pt idx="1199">
                  <c:v>2.4980112930000003E-2</c:v>
                </c:pt>
                <c:pt idx="1200">
                  <c:v>2.5000947030000005E-2</c:v>
                </c:pt>
                <c:pt idx="1201">
                  <c:v>2.5021781129999993E-2</c:v>
                </c:pt>
                <c:pt idx="1202">
                  <c:v>2.5042615229999995E-2</c:v>
                </c:pt>
                <c:pt idx="1203">
                  <c:v>2.5063449329999998E-2</c:v>
                </c:pt>
                <c:pt idx="1204">
                  <c:v>2.5084283529999994E-2</c:v>
                </c:pt>
                <c:pt idx="1205">
                  <c:v>2.5105117629999996E-2</c:v>
                </c:pt>
                <c:pt idx="1206">
                  <c:v>2.5125951729999998E-2</c:v>
                </c:pt>
                <c:pt idx="1207">
                  <c:v>2.5146785829999997E-2</c:v>
                </c:pt>
                <c:pt idx="1208">
                  <c:v>2.5167620029999994E-2</c:v>
                </c:pt>
                <c:pt idx="1209">
                  <c:v>2.5188454129999996E-2</c:v>
                </c:pt>
                <c:pt idx="1210">
                  <c:v>2.5209288229999998E-2</c:v>
                </c:pt>
                <c:pt idx="1211">
                  <c:v>2.523012233E-2</c:v>
                </c:pt>
                <c:pt idx="1212">
                  <c:v>2.5250956430000002E-2</c:v>
                </c:pt>
                <c:pt idx="1213">
                  <c:v>2.5271790629999999E-2</c:v>
                </c:pt>
                <c:pt idx="1214">
                  <c:v>2.5292624730000001E-2</c:v>
                </c:pt>
                <c:pt idx="1215">
                  <c:v>2.5313458830000003E-2</c:v>
                </c:pt>
                <c:pt idx="1216">
                  <c:v>2.5334292930000005E-2</c:v>
                </c:pt>
                <c:pt idx="1217">
                  <c:v>2.5355127129999998E-2</c:v>
                </c:pt>
                <c:pt idx="1218">
                  <c:v>2.5375961230000001E-2</c:v>
                </c:pt>
                <c:pt idx="1219">
                  <c:v>2.5396795330000003E-2</c:v>
                </c:pt>
                <c:pt idx="1220">
                  <c:v>2.5417629430000005E-2</c:v>
                </c:pt>
                <c:pt idx="1221">
                  <c:v>2.5438463630000002E-2</c:v>
                </c:pt>
                <c:pt idx="1222">
                  <c:v>2.5459297730000004E-2</c:v>
                </c:pt>
                <c:pt idx="1223">
                  <c:v>2.5480131830000006E-2</c:v>
                </c:pt>
                <c:pt idx="1224">
                  <c:v>2.5500965929999994E-2</c:v>
                </c:pt>
                <c:pt idx="1225">
                  <c:v>2.5521800029999993E-2</c:v>
                </c:pt>
                <c:pt idx="1226">
                  <c:v>2.5542634230000003E-2</c:v>
                </c:pt>
                <c:pt idx="1227">
                  <c:v>2.5563468329999992E-2</c:v>
                </c:pt>
                <c:pt idx="1228">
                  <c:v>2.5584302429999994E-2</c:v>
                </c:pt>
                <c:pt idx="1229">
                  <c:v>2.5605136529999996E-2</c:v>
                </c:pt>
                <c:pt idx="1230">
                  <c:v>2.5625970730000006E-2</c:v>
                </c:pt>
                <c:pt idx="1231">
                  <c:v>2.5646804829999995E-2</c:v>
                </c:pt>
                <c:pt idx="1232">
                  <c:v>2.5667638929999997E-2</c:v>
                </c:pt>
                <c:pt idx="1233">
                  <c:v>2.5688473029999999E-2</c:v>
                </c:pt>
                <c:pt idx="1234">
                  <c:v>2.5709307129999998E-2</c:v>
                </c:pt>
                <c:pt idx="1235">
                  <c:v>2.5730141329999994E-2</c:v>
                </c:pt>
                <c:pt idx="1236">
                  <c:v>2.5750975429999996E-2</c:v>
                </c:pt>
                <c:pt idx="1237">
                  <c:v>2.5771809529999998E-2</c:v>
                </c:pt>
                <c:pt idx="1238">
                  <c:v>2.5792643630000001E-2</c:v>
                </c:pt>
                <c:pt idx="1239">
                  <c:v>2.5813477829999997E-2</c:v>
                </c:pt>
                <c:pt idx="1240">
                  <c:v>2.5834311929999999E-2</c:v>
                </c:pt>
                <c:pt idx="1241">
                  <c:v>2.5855146030000001E-2</c:v>
                </c:pt>
                <c:pt idx="1242">
                  <c:v>2.5875980130000004E-2</c:v>
                </c:pt>
                <c:pt idx="1243">
                  <c:v>2.5896814230000002E-2</c:v>
                </c:pt>
                <c:pt idx="1244">
                  <c:v>2.5917648429999999E-2</c:v>
                </c:pt>
                <c:pt idx="1245">
                  <c:v>2.5938482530000001E-2</c:v>
                </c:pt>
                <c:pt idx="1246">
                  <c:v>2.5959316630000003E-2</c:v>
                </c:pt>
                <c:pt idx="1247">
                  <c:v>2.5980150730000005E-2</c:v>
                </c:pt>
                <c:pt idx="1248">
                  <c:v>2.6000984930000002E-2</c:v>
                </c:pt>
                <c:pt idx="1249">
                  <c:v>2.6021819030000004E-2</c:v>
                </c:pt>
                <c:pt idx="1250">
                  <c:v>2.6042653130000006E-2</c:v>
                </c:pt>
                <c:pt idx="1251">
                  <c:v>2.6063487229999991E-2</c:v>
                </c:pt>
                <c:pt idx="1252">
                  <c:v>2.6084321329999993E-2</c:v>
                </c:pt>
                <c:pt idx="1253">
                  <c:v>2.6105155530000004E-2</c:v>
                </c:pt>
                <c:pt idx="1254">
                  <c:v>2.6125989629999992E-2</c:v>
                </c:pt>
                <c:pt idx="1255">
                  <c:v>2.6146823729999994E-2</c:v>
                </c:pt>
                <c:pt idx="1256">
                  <c:v>2.6167657829999996E-2</c:v>
                </c:pt>
                <c:pt idx="1257">
                  <c:v>2.6188492029999993E-2</c:v>
                </c:pt>
                <c:pt idx="1258">
                  <c:v>2.6209326129999995E-2</c:v>
                </c:pt>
                <c:pt idx="1259">
                  <c:v>2.6230160229999997E-2</c:v>
                </c:pt>
                <c:pt idx="1260">
                  <c:v>2.6250994329999996E-2</c:v>
                </c:pt>
                <c:pt idx="1261">
                  <c:v>2.6271828529999992E-2</c:v>
                </c:pt>
                <c:pt idx="1262">
                  <c:v>2.6292662629999995E-2</c:v>
                </c:pt>
                <c:pt idx="1263">
                  <c:v>2.6313496729999997E-2</c:v>
                </c:pt>
                <c:pt idx="1264">
                  <c:v>2.6334330829999999E-2</c:v>
                </c:pt>
                <c:pt idx="1265">
                  <c:v>2.6355164930000001E-2</c:v>
                </c:pt>
                <c:pt idx="1266">
                  <c:v>2.6375999129999998E-2</c:v>
                </c:pt>
                <c:pt idx="1267">
                  <c:v>2.639683323E-2</c:v>
                </c:pt>
                <c:pt idx="1268">
                  <c:v>2.6417667330000002E-2</c:v>
                </c:pt>
                <c:pt idx="1269">
                  <c:v>2.6438501430000004E-2</c:v>
                </c:pt>
                <c:pt idx="1270">
                  <c:v>2.6459335629999997E-2</c:v>
                </c:pt>
                <c:pt idx="1271">
                  <c:v>2.6480169729999999E-2</c:v>
                </c:pt>
                <c:pt idx="1272">
                  <c:v>2.6501003830000001E-2</c:v>
                </c:pt>
                <c:pt idx="1273">
                  <c:v>2.6521837930000004E-2</c:v>
                </c:pt>
                <c:pt idx="1274">
                  <c:v>2.6542672030000006E-2</c:v>
                </c:pt>
                <c:pt idx="1275">
                  <c:v>2.6563506230000002E-2</c:v>
                </c:pt>
                <c:pt idx="1276">
                  <c:v>2.6584340330000004E-2</c:v>
                </c:pt>
                <c:pt idx="1277">
                  <c:v>2.6605174430000007E-2</c:v>
                </c:pt>
                <c:pt idx="1278">
                  <c:v>2.6626008529999991E-2</c:v>
                </c:pt>
                <c:pt idx="1279">
                  <c:v>2.6646842730000002E-2</c:v>
                </c:pt>
                <c:pt idx="1280">
                  <c:v>2.6667676830000004E-2</c:v>
                </c:pt>
                <c:pt idx="1281">
                  <c:v>2.6688510929999992E-2</c:v>
                </c:pt>
                <c:pt idx="1282">
                  <c:v>2.6709345029999994E-2</c:v>
                </c:pt>
                <c:pt idx="1283">
                  <c:v>2.6730179129999997E-2</c:v>
                </c:pt>
                <c:pt idx="1284">
                  <c:v>2.6751013329999993E-2</c:v>
                </c:pt>
                <c:pt idx="1285">
                  <c:v>2.6771847429999995E-2</c:v>
                </c:pt>
                <c:pt idx="1286">
                  <c:v>2.6792681529999997E-2</c:v>
                </c:pt>
                <c:pt idx="1287">
                  <c:v>2.6813515629999996E-2</c:v>
                </c:pt>
                <c:pt idx="1288">
                  <c:v>2.6834349829999993E-2</c:v>
                </c:pt>
                <c:pt idx="1289">
                  <c:v>2.6855183929999995E-2</c:v>
                </c:pt>
                <c:pt idx="1290">
                  <c:v>2.6876018029999997E-2</c:v>
                </c:pt>
                <c:pt idx="1291">
                  <c:v>2.6896852129999999E-2</c:v>
                </c:pt>
                <c:pt idx="1292">
                  <c:v>2.6917686230000001E-2</c:v>
                </c:pt>
                <c:pt idx="1293">
                  <c:v>2.6938520429999998E-2</c:v>
                </c:pt>
                <c:pt idx="1294">
                  <c:v>2.695935453E-2</c:v>
                </c:pt>
                <c:pt idx="1295">
                  <c:v>2.6980188630000002E-2</c:v>
                </c:pt>
                <c:pt idx="1296">
                  <c:v>2.7001022730000001E-2</c:v>
                </c:pt>
                <c:pt idx="1297">
                  <c:v>2.7021856929999997E-2</c:v>
                </c:pt>
                <c:pt idx="1298">
                  <c:v>2.704269103E-2</c:v>
                </c:pt>
                <c:pt idx="1299">
                  <c:v>2.7063525130000002E-2</c:v>
                </c:pt>
                <c:pt idx="1300">
                  <c:v>2.7084359230000004E-2</c:v>
                </c:pt>
                <c:pt idx="1301">
                  <c:v>2.7105193430000001E-2</c:v>
                </c:pt>
                <c:pt idx="1302">
                  <c:v>2.7126027530000003E-2</c:v>
                </c:pt>
                <c:pt idx="1303">
                  <c:v>2.7146861630000005E-2</c:v>
                </c:pt>
                <c:pt idx="1304">
                  <c:v>2.7167695730000007E-2</c:v>
                </c:pt>
                <c:pt idx="1305">
                  <c:v>2.7188529829999992E-2</c:v>
                </c:pt>
                <c:pt idx="1306">
                  <c:v>2.7209364030000002E-2</c:v>
                </c:pt>
                <c:pt idx="1307">
                  <c:v>2.7230198130000004E-2</c:v>
                </c:pt>
                <c:pt idx="1308">
                  <c:v>2.7251032229999993E-2</c:v>
                </c:pt>
                <c:pt idx="1309">
                  <c:v>2.7271866329999995E-2</c:v>
                </c:pt>
                <c:pt idx="1310">
                  <c:v>2.7292700530000005E-2</c:v>
                </c:pt>
                <c:pt idx="1311">
                  <c:v>2.7313534629999994E-2</c:v>
                </c:pt>
                <c:pt idx="1312">
                  <c:v>2.7334368729999996E-2</c:v>
                </c:pt>
                <c:pt idx="1313">
                  <c:v>2.7355202829999994E-2</c:v>
                </c:pt>
                <c:pt idx="1314">
                  <c:v>2.7376036929999997E-2</c:v>
                </c:pt>
                <c:pt idx="1315">
                  <c:v>2.7396871129999993E-2</c:v>
                </c:pt>
                <c:pt idx="1316">
                  <c:v>2.7417705229999995E-2</c:v>
                </c:pt>
                <c:pt idx="1317">
                  <c:v>2.7438539329999997E-2</c:v>
                </c:pt>
                <c:pt idx="1318">
                  <c:v>2.745937343E-2</c:v>
                </c:pt>
                <c:pt idx="1319">
                  <c:v>2.7480207629999996E-2</c:v>
                </c:pt>
                <c:pt idx="1320">
                  <c:v>2.7501041729999998E-2</c:v>
                </c:pt>
                <c:pt idx="1321">
                  <c:v>2.752187583E-2</c:v>
                </c:pt>
                <c:pt idx="1322">
                  <c:v>2.7542709929999999E-2</c:v>
                </c:pt>
                <c:pt idx="1323">
                  <c:v>2.7563544030000001E-2</c:v>
                </c:pt>
                <c:pt idx="1324">
                  <c:v>2.7584378229999998E-2</c:v>
                </c:pt>
                <c:pt idx="1325">
                  <c:v>2.760521233E-2</c:v>
                </c:pt>
                <c:pt idx="1326">
                  <c:v>2.7626046430000002E-2</c:v>
                </c:pt>
                <c:pt idx="1327">
                  <c:v>2.7646880530000004E-2</c:v>
                </c:pt>
                <c:pt idx="1328">
                  <c:v>2.7667714730000001E-2</c:v>
                </c:pt>
                <c:pt idx="1329">
                  <c:v>2.7688548830000003E-2</c:v>
                </c:pt>
                <c:pt idx="1330">
                  <c:v>2.7709382930000005E-2</c:v>
                </c:pt>
                <c:pt idx="1331">
                  <c:v>2.7730217030000007E-2</c:v>
                </c:pt>
                <c:pt idx="1332">
                  <c:v>2.7751051129999992E-2</c:v>
                </c:pt>
                <c:pt idx="1333">
                  <c:v>2.7771885330000003E-2</c:v>
                </c:pt>
                <c:pt idx="1334">
                  <c:v>2.7792719430000005E-2</c:v>
                </c:pt>
                <c:pt idx="1335">
                  <c:v>2.7813553529999993E-2</c:v>
                </c:pt>
                <c:pt idx="1336">
                  <c:v>2.7834387629999995E-2</c:v>
                </c:pt>
                <c:pt idx="1337">
                  <c:v>2.7855221830000006E-2</c:v>
                </c:pt>
                <c:pt idx="1338">
                  <c:v>2.7876055929999994E-2</c:v>
                </c:pt>
                <c:pt idx="1339">
                  <c:v>2.7896890029999996E-2</c:v>
                </c:pt>
                <c:pt idx="1340">
                  <c:v>2.7917724129999995E-2</c:v>
                </c:pt>
                <c:pt idx="1341">
                  <c:v>2.7938558329999991E-2</c:v>
                </c:pt>
                <c:pt idx="1342">
                  <c:v>2.7959392429999994E-2</c:v>
                </c:pt>
                <c:pt idx="1343">
                  <c:v>2.7980226529999996E-2</c:v>
                </c:pt>
                <c:pt idx="1344">
                  <c:v>2.8001060629999998E-2</c:v>
                </c:pt>
                <c:pt idx="1345">
                  <c:v>2.802189473E-2</c:v>
                </c:pt>
                <c:pt idx="1346">
                  <c:v>2.8042728929999997E-2</c:v>
                </c:pt>
                <c:pt idx="1347">
                  <c:v>2.8063563029999999E-2</c:v>
                </c:pt>
                <c:pt idx="1348">
                  <c:v>2.8084397130000001E-2</c:v>
                </c:pt>
                <c:pt idx="1349">
                  <c:v>2.810523123E-2</c:v>
                </c:pt>
                <c:pt idx="1350">
                  <c:v>2.8126065429999996E-2</c:v>
                </c:pt>
                <c:pt idx="1351">
                  <c:v>2.8146899529999998E-2</c:v>
                </c:pt>
                <c:pt idx="1352">
                  <c:v>2.816773363E-2</c:v>
                </c:pt>
                <c:pt idx="1353">
                  <c:v>2.8188567730000003E-2</c:v>
                </c:pt>
                <c:pt idx="1354">
                  <c:v>2.8209401830000005E-2</c:v>
                </c:pt>
                <c:pt idx="1355">
                  <c:v>2.8230236030000001E-2</c:v>
                </c:pt>
                <c:pt idx="1356">
                  <c:v>2.8251070130000003E-2</c:v>
                </c:pt>
                <c:pt idx="1357">
                  <c:v>2.8271904230000006E-2</c:v>
                </c:pt>
                <c:pt idx="1358">
                  <c:v>2.8292738330000004E-2</c:v>
                </c:pt>
                <c:pt idx="1359">
                  <c:v>2.8313572530000001E-2</c:v>
                </c:pt>
                <c:pt idx="1360">
                  <c:v>2.8334406630000003E-2</c:v>
                </c:pt>
                <c:pt idx="1361">
                  <c:v>2.8355240730000005E-2</c:v>
                </c:pt>
                <c:pt idx="1362">
                  <c:v>2.8376074829999993E-2</c:v>
                </c:pt>
                <c:pt idx="1363">
                  <c:v>2.8396908929999996E-2</c:v>
                </c:pt>
                <c:pt idx="1364">
                  <c:v>2.8417743130000006E-2</c:v>
                </c:pt>
                <c:pt idx="1365">
                  <c:v>2.8438577229999994E-2</c:v>
                </c:pt>
                <c:pt idx="1366">
                  <c:v>2.8459411329999993E-2</c:v>
                </c:pt>
                <c:pt idx="1367">
                  <c:v>2.8480245429999995E-2</c:v>
                </c:pt>
                <c:pt idx="1368">
                  <c:v>2.8501079629999992E-2</c:v>
                </c:pt>
                <c:pt idx="1369">
                  <c:v>2.8521913729999994E-2</c:v>
                </c:pt>
                <c:pt idx="1370">
                  <c:v>2.8542747829999996E-2</c:v>
                </c:pt>
                <c:pt idx="1371">
                  <c:v>2.8563581929999998E-2</c:v>
                </c:pt>
                <c:pt idx="1372">
                  <c:v>2.858441603E-2</c:v>
                </c:pt>
                <c:pt idx="1373">
                  <c:v>2.8605250229999997E-2</c:v>
                </c:pt>
                <c:pt idx="1374">
                  <c:v>2.8626084329999999E-2</c:v>
                </c:pt>
                <c:pt idx="1375">
                  <c:v>2.8646918429999998E-2</c:v>
                </c:pt>
                <c:pt idx="1376">
                  <c:v>2.866775253E-2</c:v>
                </c:pt>
                <c:pt idx="1377">
                  <c:v>2.8688586729999997E-2</c:v>
                </c:pt>
                <c:pt idx="1378">
                  <c:v>2.8709420829999999E-2</c:v>
                </c:pt>
                <c:pt idx="1379">
                  <c:v>2.8730254930000001E-2</c:v>
                </c:pt>
                <c:pt idx="1380">
                  <c:v>2.8751089030000003E-2</c:v>
                </c:pt>
                <c:pt idx="1381">
                  <c:v>2.877192323E-2</c:v>
                </c:pt>
                <c:pt idx="1382">
                  <c:v>2.8792757330000002E-2</c:v>
                </c:pt>
                <c:pt idx="1383">
                  <c:v>2.8813591430000004E-2</c:v>
                </c:pt>
                <c:pt idx="1384">
                  <c:v>2.8834425530000006E-2</c:v>
                </c:pt>
                <c:pt idx="1385">
                  <c:v>2.8855259629999991E-2</c:v>
                </c:pt>
                <c:pt idx="1386">
                  <c:v>2.8876093830000001E-2</c:v>
                </c:pt>
                <c:pt idx="1387">
                  <c:v>2.8896927930000003E-2</c:v>
                </c:pt>
                <c:pt idx="1388">
                  <c:v>2.8917762030000006E-2</c:v>
                </c:pt>
                <c:pt idx="1389">
                  <c:v>2.8938596129999994E-2</c:v>
                </c:pt>
                <c:pt idx="1390">
                  <c:v>2.8959430330000004E-2</c:v>
                </c:pt>
                <c:pt idx="1391">
                  <c:v>2.8980264430000006E-2</c:v>
                </c:pt>
                <c:pt idx="1392">
                  <c:v>2.9001098529999995E-2</c:v>
                </c:pt>
                <c:pt idx="1393">
                  <c:v>2.9021932629999993E-2</c:v>
                </c:pt>
                <c:pt idx="1394">
                  <c:v>2.9042766729999996E-2</c:v>
                </c:pt>
                <c:pt idx="1395">
                  <c:v>2.9063600929999992E-2</c:v>
                </c:pt>
                <c:pt idx="1396">
                  <c:v>2.9084435029999994E-2</c:v>
                </c:pt>
                <c:pt idx="1397">
                  <c:v>2.9105269129999996E-2</c:v>
                </c:pt>
                <c:pt idx="1398">
                  <c:v>2.9126103229999999E-2</c:v>
                </c:pt>
                <c:pt idx="1399">
                  <c:v>2.9146937429999995E-2</c:v>
                </c:pt>
                <c:pt idx="1400">
                  <c:v>2.9167771529999997E-2</c:v>
                </c:pt>
                <c:pt idx="1401">
                  <c:v>2.9188605629999999E-2</c:v>
                </c:pt>
                <c:pt idx="1402">
                  <c:v>2.9209439729999998E-2</c:v>
                </c:pt>
                <c:pt idx="1403">
                  <c:v>2.923027383E-2</c:v>
                </c:pt>
                <c:pt idx="1404">
                  <c:v>2.9251108029999997E-2</c:v>
                </c:pt>
                <c:pt idx="1405">
                  <c:v>2.9271942129999999E-2</c:v>
                </c:pt>
                <c:pt idx="1406">
                  <c:v>2.9292776230000001E-2</c:v>
                </c:pt>
                <c:pt idx="1407">
                  <c:v>2.9313610330000003E-2</c:v>
                </c:pt>
                <c:pt idx="1408">
                  <c:v>2.933444453E-2</c:v>
                </c:pt>
                <c:pt idx="1409">
                  <c:v>2.9355278630000002E-2</c:v>
                </c:pt>
                <c:pt idx="1410">
                  <c:v>2.9376112730000004E-2</c:v>
                </c:pt>
                <c:pt idx="1411">
                  <c:v>2.9396946830000003E-2</c:v>
                </c:pt>
                <c:pt idx="1412">
                  <c:v>2.9417780929999991E-2</c:v>
                </c:pt>
                <c:pt idx="1413">
                  <c:v>2.9438615130000002E-2</c:v>
                </c:pt>
                <c:pt idx="1414">
                  <c:v>2.9459449230000004E-2</c:v>
                </c:pt>
                <c:pt idx="1415">
                  <c:v>2.9480283330000006E-2</c:v>
                </c:pt>
                <c:pt idx="1416">
                  <c:v>2.9501117429999994E-2</c:v>
                </c:pt>
                <c:pt idx="1417">
                  <c:v>2.9521951630000005E-2</c:v>
                </c:pt>
                <c:pt idx="1418">
                  <c:v>2.9542785730000007E-2</c:v>
                </c:pt>
                <c:pt idx="1419">
                  <c:v>2.9563619829999992E-2</c:v>
                </c:pt>
                <c:pt idx="1420">
                  <c:v>2.9584453929999994E-2</c:v>
                </c:pt>
                <c:pt idx="1421">
                  <c:v>2.9605288130000004E-2</c:v>
                </c:pt>
                <c:pt idx="1422">
                  <c:v>2.9626122229999993E-2</c:v>
                </c:pt>
                <c:pt idx="1423">
                  <c:v>2.9646956329999995E-2</c:v>
                </c:pt>
                <c:pt idx="1424">
                  <c:v>2.9667790429999997E-2</c:v>
                </c:pt>
                <c:pt idx="1425">
                  <c:v>2.9688624529999999E-2</c:v>
                </c:pt>
                <c:pt idx="1426">
                  <c:v>2.9709458729999996E-2</c:v>
                </c:pt>
                <c:pt idx="1427">
                  <c:v>2.9730292829999998E-2</c:v>
                </c:pt>
                <c:pt idx="1428">
                  <c:v>2.9751126929999996E-2</c:v>
                </c:pt>
                <c:pt idx="1429">
                  <c:v>2.9771961029999999E-2</c:v>
                </c:pt>
                <c:pt idx="1430">
                  <c:v>2.9792795229999995E-2</c:v>
                </c:pt>
                <c:pt idx="1431">
                  <c:v>2.9813629329999997E-2</c:v>
                </c:pt>
                <c:pt idx="1432">
                  <c:v>2.9834463429999999E-2</c:v>
                </c:pt>
                <c:pt idx="1433">
                  <c:v>2.9855297530000002E-2</c:v>
                </c:pt>
                <c:pt idx="1434">
                  <c:v>2.9876131630000004E-2</c:v>
                </c:pt>
                <c:pt idx="1435">
                  <c:v>2.989696583E-2</c:v>
                </c:pt>
                <c:pt idx="1436">
                  <c:v>2.9917799930000002E-2</c:v>
                </c:pt>
                <c:pt idx="1437">
                  <c:v>2.9938634030000001E-2</c:v>
                </c:pt>
                <c:pt idx="1438">
                  <c:v>2.9959468130000003E-2</c:v>
                </c:pt>
                <c:pt idx="1439">
                  <c:v>2.998030233E-2</c:v>
                </c:pt>
                <c:pt idx="1440">
                  <c:v>3.0001136430000002E-2</c:v>
                </c:pt>
                <c:pt idx="1441">
                  <c:v>3.0021970530000004E-2</c:v>
                </c:pt>
                <c:pt idx="1442">
                  <c:v>3.0042804629999992E-2</c:v>
                </c:pt>
                <c:pt idx="1443">
                  <c:v>3.0063638729999995E-2</c:v>
                </c:pt>
                <c:pt idx="1444">
                  <c:v>3.0084472930000005E-2</c:v>
                </c:pt>
                <c:pt idx="1445">
                  <c:v>3.0105307030000007E-2</c:v>
                </c:pt>
                <c:pt idx="1446">
                  <c:v>3.0126141129999992E-2</c:v>
                </c:pt>
                <c:pt idx="1447">
                  <c:v>3.0146975229999994E-2</c:v>
                </c:pt>
                <c:pt idx="1448">
                  <c:v>3.0167809430000005E-2</c:v>
                </c:pt>
                <c:pt idx="1449">
                  <c:v>3.0188643529999993E-2</c:v>
                </c:pt>
                <c:pt idx="1450">
                  <c:v>3.0209477629999995E-2</c:v>
                </c:pt>
                <c:pt idx="1451">
                  <c:v>3.0230311729999997E-2</c:v>
                </c:pt>
                <c:pt idx="1452">
                  <c:v>3.0251145829999999E-2</c:v>
                </c:pt>
                <c:pt idx="1453">
                  <c:v>3.0271980029999996E-2</c:v>
                </c:pt>
                <c:pt idx="1454">
                  <c:v>3.0292814129999998E-2</c:v>
                </c:pt>
                <c:pt idx="1455">
                  <c:v>3.0313648229999997E-2</c:v>
                </c:pt>
                <c:pt idx="1456">
                  <c:v>3.0334482329999999E-2</c:v>
                </c:pt>
                <c:pt idx="1457">
                  <c:v>3.0355316529999996E-2</c:v>
                </c:pt>
                <c:pt idx="1458">
                  <c:v>3.0376150629999998E-2</c:v>
                </c:pt>
                <c:pt idx="1459">
                  <c:v>3.039698473E-2</c:v>
                </c:pt>
                <c:pt idx="1460">
                  <c:v>3.0417818830000002E-2</c:v>
                </c:pt>
                <c:pt idx="1461">
                  <c:v>3.0438653029999999E-2</c:v>
                </c:pt>
                <c:pt idx="1462">
                  <c:v>3.0459487130000001E-2</c:v>
                </c:pt>
                <c:pt idx="1463">
                  <c:v>3.0480321230000003E-2</c:v>
                </c:pt>
                <c:pt idx="1464">
                  <c:v>3.0501155330000002E-2</c:v>
                </c:pt>
                <c:pt idx="1465">
                  <c:v>3.0521989430000004E-2</c:v>
                </c:pt>
                <c:pt idx="1466">
                  <c:v>3.054282363E-2</c:v>
                </c:pt>
                <c:pt idx="1467">
                  <c:v>3.0563657730000002E-2</c:v>
                </c:pt>
                <c:pt idx="1468">
                  <c:v>3.0584491830000005E-2</c:v>
                </c:pt>
                <c:pt idx="1469">
                  <c:v>3.0605325929999993E-2</c:v>
                </c:pt>
                <c:pt idx="1470">
                  <c:v>3.0626160130000003E-2</c:v>
                </c:pt>
                <c:pt idx="1471">
                  <c:v>3.0646994230000005E-2</c:v>
                </c:pt>
                <c:pt idx="1472">
                  <c:v>3.0667828330000008E-2</c:v>
                </c:pt>
                <c:pt idx="1473">
                  <c:v>3.0688662429999992E-2</c:v>
                </c:pt>
                <c:pt idx="1474">
                  <c:v>3.0709496529999995E-2</c:v>
                </c:pt>
                <c:pt idx="1475">
                  <c:v>3.0730330730000005E-2</c:v>
                </c:pt>
                <c:pt idx="1476">
                  <c:v>3.0751164829999993E-2</c:v>
                </c:pt>
                <c:pt idx="1477">
                  <c:v>3.0771998929999995E-2</c:v>
                </c:pt>
                <c:pt idx="1478">
                  <c:v>3.0792833029999998E-2</c:v>
                </c:pt>
                <c:pt idx="1479">
                  <c:v>3.0813667229999994E-2</c:v>
                </c:pt>
                <c:pt idx="1480">
                  <c:v>3.0834501329999996E-2</c:v>
                </c:pt>
                <c:pt idx="1481">
                  <c:v>3.0855335429999995E-2</c:v>
                </c:pt>
                <c:pt idx="1482">
                  <c:v>3.0876169529999997E-2</c:v>
                </c:pt>
                <c:pt idx="1483">
                  <c:v>3.0897003629999999E-2</c:v>
                </c:pt>
                <c:pt idx="1484">
                  <c:v>3.0917837829999996E-2</c:v>
                </c:pt>
                <c:pt idx="1485">
                  <c:v>3.0938671929999998E-2</c:v>
                </c:pt>
                <c:pt idx="1486">
                  <c:v>3.095950603E-2</c:v>
                </c:pt>
                <c:pt idx="1487">
                  <c:v>3.0980340130000002E-2</c:v>
                </c:pt>
                <c:pt idx="1488">
                  <c:v>3.1001174329999999E-2</c:v>
                </c:pt>
                <c:pt idx="1489">
                  <c:v>3.1022008430000001E-2</c:v>
                </c:pt>
                <c:pt idx="1490">
                  <c:v>3.104284253E-2</c:v>
                </c:pt>
                <c:pt idx="1491">
                  <c:v>3.1063676630000002E-2</c:v>
                </c:pt>
                <c:pt idx="1492">
                  <c:v>3.1084510730000004E-2</c:v>
                </c:pt>
                <c:pt idx="1493">
                  <c:v>3.1105344930000001E-2</c:v>
                </c:pt>
                <c:pt idx="1494">
                  <c:v>3.1126179030000003E-2</c:v>
                </c:pt>
                <c:pt idx="1495">
                  <c:v>3.1147013130000005E-2</c:v>
                </c:pt>
                <c:pt idx="1496">
                  <c:v>3.1167847229999993E-2</c:v>
                </c:pt>
                <c:pt idx="1497">
                  <c:v>3.1188681430000004E-2</c:v>
                </c:pt>
                <c:pt idx="1498">
                  <c:v>3.1209515530000006E-2</c:v>
                </c:pt>
                <c:pt idx="1499">
                  <c:v>3.1230349629999991E-2</c:v>
                </c:pt>
                <c:pt idx="1500">
                  <c:v>3.1251183729999993E-2</c:v>
                </c:pt>
                <c:pt idx="1501">
                  <c:v>3.1272017930000007E-2</c:v>
                </c:pt>
                <c:pt idx="1502">
                  <c:v>3.1292852030000005E-2</c:v>
                </c:pt>
                <c:pt idx="1503">
                  <c:v>3.131368612999999E-2</c:v>
                </c:pt>
                <c:pt idx="1504">
                  <c:v>3.1334520229999996E-2</c:v>
                </c:pt>
                <c:pt idx="1505">
                  <c:v>3.1355354329999995E-2</c:v>
                </c:pt>
                <c:pt idx="1506">
                  <c:v>3.1376188529999995E-2</c:v>
                </c:pt>
                <c:pt idx="1507">
                  <c:v>3.1397022629999993E-2</c:v>
                </c:pt>
                <c:pt idx="1508">
                  <c:v>3.1417856729999999E-2</c:v>
                </c:pt>
                <c:pt idx="1509">
                  <c:v>3.1438690829999998E-2</c:v>
                </c:pt>
                <c:pt idx="1510">
                  <c:v>3.1459525029999998E-2</c:v>
                </c:pt>
                <c:pt idx="1511">
                  <c:v>3.1480359129999996E-2</c:v>
                </c:pt>
                <c:pt idx="1512">
                  <c:v>3.1501193229999995E-2</c:v>
                </c:pt>
                <c:pt idx="1513">
                  <c:v>3.1522027330000001E-2</c:v>
                </c:pt>
                <c:pt idx="1514">
                  <c:v>3.1542861429999999E-2</c:v>
                </c:pt>
                <c:pt idx="1515">
                  <c:v>3.1563695629999999E-2</c:v>
                </c:pt>
                <c:pt idx="1516">
                  <c:v>3.1584529729999998E-2</c:v>
                </c:pt>
                <c:pt idx="1517">
                  <c:v>3.1605363830000004E-2</c:v>
                </c:pt>
                <c:pt idx="1518">
                  <c:v>3.1626197930000002E-2</c:v>
                </c:pt>
                <c:pt idx="1519">
                  <c:v>3.1647032130000002E-2</c:v>
                </c:pt>
                <c:pt idx="1520">
                  <c:v>3.1667866230000001E-2</c:v>
                </c:pt>
                <c:pt idx="1521">
                  <c:v>3.168870033E-2</c:v>
                </c:pt>
                <c:pt idx="1522">
                  <c:v>3.1709534430000005E-2</c:v>
                </c:pt>
                <c:pt idx="1523">
                  <c:v>3.173036852999999E-2</c:v>
                </c:pt>
                <c:pt idx="1524">
                  <c:v>3.1751202730000004E-2</c:v>
                </c:pt>
                <c:pt idx="1525">
                  <c:v>3.1772036830000003E-2</c:v>
                </c:pt>
                <c:pt idx="1526">
                  <c:v>3.1792870929999995E-2</c:v>
                </c:pt>
                <c:pt idx="1527">
                  <c:v>3.1813705029999993E-2</c:v>
                </c:pt>
                <c:pt idx="1528">
                  <c:v>3.1834539230000007E-2</c:v>
                </c:pt>
                <c:pt idx="1529">
                  <c:v>3.1855373329999992E-2</c:v>
                </c:pt>
                <c:pt idx="1530">
                  <c:v>3.1876207429999991E-2</c:v>
                </c:pt>
                <c:pt idx="1531">
                  <c:v>3.1897041529999996E-2</c:v>
                </c:pt>
                <c:pt idx="1532">
                  <c:v>3.1917875629999995E-2</c:v>
                </c:pt>
                <c:pt idx="1533">
                  <c:v>3.1938709829999995E-2</c:v>
                </c:pt>
                <c:pt idx="1534">
                  <c:v>3.1959543929999994E-2</c:v>
                </c:pt>
                <c:pt idx="1535">
                  <c:v>3.1980378029999999E-2</c:v>
                </c:pt>
                <c:pt idx="1536">
                  <c:v>3.2001212129999998E-2</c:v>
                </c:pt>
                <c:pt idx="1537">
                  <c:v>3.2022046329999998E-2</c:v>
                </c:pt>
                <c:pt idx="1538">
                  <c:v>3.2042880429999997E-2</c:v>
                </c:pt>
                <c:pt idx="1539">
                  <c:v>3.2063714529999995E-2</c:v>
                </c:pt>
                <c:pt idx="1540">
                  <c:v>3.2084548630000001E-2</c:v>
                </c:pt>
                <c:pt idx="1541">
                  <c:v>3.2105382829999994E-2</c:v>
                </c:pt>
                <c:pt idx="1542">
                  <c:v>3.212621693E-2</c:v>
                </c:pt>
                <c:pt idx="1543">
                  <c:v>3.2147051029999998E-2</c:v>
                </c:pt>
                <c:pt idx="1544">
                  <c:v>3.2167885130000004E-2</c:v>
                </c:pt>
                <c:pt idx="1545">
                  <c:v>3.2188719230000003E-2</c:v>
                </c:pt>
                <c:pt idx="1546">
                  <c:v>3.2209553430000003E-2</c:v>
                </c:pt>
                <c:pt idx="1547">
                  <c:v>3.2230387530000001E-2</c:v>
                </c:pt>
                <c:pt idx="1548">
                  <c:v>3.225122163E-2</c:v>
                </c:pt>
                <c:pt idx="1549">
                  <c:v>3.2272055730000006E-2</c:v>
                </c:pt>
                <c:pt idx="1550">
                  <c:v>3.2292889929999999E-2</c:v>
                </c:pt>
                <c:pt idx="1551">
                  <c:v>3.2313724030000004E-2</c:v>
                </c:pt>
                <c:pt idx="1552">
                  <c:v>3.2334558130000003E-2</c:v>
                </c:pt>
                <c:pt idx="1553">
                  <c:v>3.2355392229999995E-2</c:v>
                </c:pt>
                <c:pt idx="1554">
                  <c:v>3.2376226329999994E-2</c:v>
                </c:pt>
                <c:pt idx="1555">
                  <c:v>3.2397060530000008E-2</c:v>
                </c:pt>
                <c:pt idx="1556">
                  <c:v>3.2417894629999992E-2</c:v>
                </c:pt>
                <c:pt idx="1557">
                  <c:v>3.2438728729999991E-2</c:v>
                </c:pt>
                <c:pt idx="1558">
                  <c:v>3.2459562829999997E-2</c:v>
                </c:pt>
                <c:pt idx="1559">
                  <c:v>3.2480397030000004E-2</c:v>
                </c:pt>
                <c:pt idx="1560">
                  <c:v>3.2501231129999995E-2</c:v>
                </c:pt>
                <c:pt idx="1561">
                  <c:v>3.2522065229999994E-2</c:v>
                </c:pt>
                <c:pt idx="1562">
                  <c:v>3.254289933E-2</c:v>
                </c:pt>
                <c:pt idx="1563">
                  <c:v>3.2563733429999998E-2</c:v>
                </c:pt>
                <c:pt idx="1564">
                  <c:v>3.2584567629999998E-2</c:v>
                </c:pt>
                <c:pt idx="1565">
                  <c:v>3.2605401729999997E-2</c:v>
                </c:pt>
                <c:pt idx="1566">
                  <c:v>3.2626235829999996E-2</c:v>
                </c:pt>
                <c:pt idx="1567">
                  <c:v>3.2647069930000001E-2</c:v>
                </c:pt>
                <c:pt idx="1568">
                  <c:v>3.2667904129999994E-2</c:v>
                </c:pt>
                <c:pt idx="1569">
                  <c:v>3.268873823E-2</c:v>
                </c:pt>
                <c:pt idx="1570">
                  <c:v>3.2709572329999999E-2</c:v>
                </c:pt>
                <c:pt idx="1571">
                  <c:v>3.2730406430000004E-2</c:v>
                </c:pt>
                <c:pt idx="1572">
                  <c:v>3.2751240629999998E-2</c:v>
                </c:pt>
                <c:pt idx="1573">
                  <c:v>3.2772074730000003E-2</c:v>
                </c:pt>
                <c:pt idx="1574">
                  <c:v>3.2792908830000002E-2</c:v>
                </c:pt>
                <c:pt idx="1575">
                  <c:v>3.2813742930000001E-2</c:v>
                </c:pt>
                <c:pt idx="1576">
                  <c:v>3.2834577030000006E-2</c:v>
                </c:pt>
                <c:pt idx="1577">
                  <c:v>3.2855411229999999E-2</c:v>
                </c:pt>
                <c:pt idx="1578">
                  <c:v>3.2876245330000005E-2</c:v>
                </c:pt>
                <c:pt idx="1579">
                  <c:v>3.2897079430000004E-2</c:v>
                </c:pt>
                <c:pt idx="1580">
                  <c:v>3.2917913529999995E-2</c:v>
                </c:pt>
                <c:pt idx="1581">
                  <c:v>3.2938747730000002E-2</c:v>
                </c:pt>
                <c:pt idx="1582">
                  <c:v>3.2959581830000008E-2</c:v>
                </c:pt>
                <c:pt idx="1583">
                  <c:v>3.2980415929999993E-2</c:v>
                </c:pt>
                <c:pt idx="1584">
                  <c:v>3.3001250029999991E-2</c:v>
                </c:pt>
                <c:pt idx="1585">
                  <c:v>3.3022084129999997E-2</c:v>
                </c:pt>
                <c:pt idx="1586">
                  <c:v>3.304291832999999E-2</c:v>
                </c:pt>
                <c:pt idx="1587">
                  <c:v>3.3063752429999996E-2</c:v>
                </c:pt>
                <c:pt idx="1588">
                  <c:v>3.3084586529999994E-2</c:v>
                </c:pt>
                <c:pt idx="1589">
                  <c:v>3.310542063E-2</c:v>
                </c:pt>
                <c:pt idx="1590">
                  <c:v>3.3126254829999993E-2</c:v>
                </c:pt>
                <c:pt idx="1591">
                  <c:v>3.3147088929999999E-2</c:v>
                </c:pt>
                <c:pt idx="1592">
                  <c:v>3.3167923029999997E-2</c:v>
                </c:pt>
                <c:pt idx="1593">
                  <c:v>3.3188757129999996E-2</c:v>
                </c:pt>
                <c:pt idx="1594">
                  <c:v>3.3209591230000002E-2</c:v>
                </c:pt>
                <c:pt idx="1595">
                  <c:v>3.3230425429999995E-2</c:v>
                </c:pt>
                <c:pt idx="1596">
                  <c:v>3.3251259530000001E-2</c:v>
                </c:pt>
                <c:pt idx="1597">
                  <c:v>3.3272093629999999E-2</c:v>
                </c:pt>
                <c:pt idx="1598">
                  <c:v>3.3292927730000005E-2</c:v>
                </c:pt>
                <c:pt idx="1599">
                  <c:v>3.3313761929999998E-2</c:v>
                </c:pt>
                <c:pt idx="1600">
                  <c:v>3.3334596030000004E-2</c:v>
                </c:pt>
                <c:pt idx="1601">
                  <c:v>3.3355430130000002E-2</c:v>
                </c:pt>
                <c:pt idx="1602">
                  <c:v>3.3376264230000001E-2</c:v>
                </c:pt>
                <c:pt idx="1603">
                  <c:v>3.3397098330000007E-2</c:v>
                </c:pt>
                <c:pt idx="1604">
                  <c:v>3.341793253E-2</c:v>
                </c:pt>
                <c:pt idx="1605">
                  <c:v>3.3438766630000005E-2</c:v>
                </c:pt>
                <c:pt idx="1606">
                  <c:v>3.3459600730000004E-2</c:v>
                </c:pt>
                <c:pt idx="1607">
                  <c:v>3.3480434829999996E-2</c:v>
                </c:pt>
                <c:pt idx="1608">
                  <c:v>3.3501269030000003E-2</c:v>
                </c:pt>
                <c:pt idx="1609">
                  <c:v>3.3522103130000008E-2</c:v>
                </c:pt>
                <c:pt idx="1610">
                  <c:v>3.3542937229999993E-2</c:v>
                </c:pt>
                <c:pt idx="1611">
                  <c:v>3.3563771329999992E-2</c:v>
                </c:pt>
                <c:pt idx="1612">
                  <c:v>3.3584605530000006E-2</c:v>
                </c:pt>
                <c:pt idx="1613">
                  <c:v>3.3605439629999991E-2</c:v>
                </c:pt>
                <c:pt idx="1614">
                  <c:v>3.3626273729999996E-2</c:v>
                </c:pt>
                <c:pt idx="1615">
                  <c:v>3.3647107829999995E-2</c:v>
                </c:pt>
                <c:pt idx="1616">
                  <c:v>3.366794193E-2</c:v>
                </c:pt>
                <c:pt idx="1617">
                  <c:v>3.3688776129999994E-2</c:v>
                </c:pt>
                <c:pt idx="1618">
                  <c:v>3.3709610229999992E-2</c:v>
                </c:pt>
                <c:pt idx="1619">
                  <c:v>3.3730444329999998E-2</c:v>
                </c:pt>
                <c:pt idx="1620">
                  <c:v>3.3751278429999997E-2</c:v>
                </c:pt>
                <c:pt idx="1621">
                  <c:v>3.3772112629999997E-2</c:v>
                </c:pt>
                <c:pt idx="1622">
                  <c:v>3.3792946729999995E-2</c:v>
                </c:pt>
                <c:pt idx="1623">
                  <c:v>3.3813780830000001E-2</c:v>
                </c:pt>
                <c:pt idx="1624">
                  <c:v>3.383461493E-2</c:v>
                </c:pt>
                <c:pt idx="1625">
                  <c:v>3.3855449030000005E-2</c:v>
                </c:pt>
                <c:pt idx="1626">
                  <c:v>3.3876283229999998E-2</c:v>
                </c:pt>
                <c:pt idx="1627">
                  <c:v>3.3897117329999997E-2</c:v>
                </c:pt>
                <c:pt idx="1628">
                  <c:v>3.3917951430000003E-2</c:v>
                </c:pt>
                <c:pt idx="1629">
                  <c:v>3.3938785530000001E-2</c:v>
                </c:pt>
                <c:pt idx="1630">
                  <c:v>3.3959619730000001E-2</c:v>
                </c:pt>
                <c:pt idx="1631">
                  <c:v>3.398045383E-2</c:v>
                </c:pt>
                <c:pt idx="1632">
                  <c:v>3.4001287930000006E-2</c:v>
                </c:pt>
                <c:pt idx="1633">
                  <c:v>3.4022122030000004E-2</c:v>
                </c:pt>
                <c:pt idx="1634">
                  <c:v>3.4042956129999996E-2</c:v>
                </c:pt>
                <c:pt idx="1635">
                  <c:v>3.4063790330000003E-2</c:v>
                </c:pt>
                <c:pt idx="1636">
                  <c:v>3.4084624430000002E-2</c:v>
                </c:pt>
                <c:pt idx="1637">
                  <c:v>3.4105458529999993E-2</c:v>
                </c:pt>
                <c:pt idx="1638">
                  <c:v>3.4126292629999992E-2</c:v>
                </c:pt>
                <c:pt idx="1639">
                  <c:v>3.4147126830000006E-2</c:v>
                </c:pt>
                <c:pt idx="1640">
                  <c:v>3.4167960929999991E-2</c:v>
                </c:pt>
                <c:pt idx="1641">
                  <c:v>3.4188795029999997E-2</c:v>
                </c:pt>
                <c:pt idx="1642">
                  <c:v>3.4209629129999995E-2</c:v>
                </c:pt>
                <c:pt idx="1643">
                  <c:v>3.4230463230000001E-2</c:v>
                </c:pt>
                <c:pt idx="1644">
                  <c:v>3.4251297429999994E-2</c:v>
                </c:pt>
                <c:pt idx="1645">
                  <c:v>3.4272131529999993E-2</c:v>
                </c:pt>
                <c:pt idx="1646">
                  <c:v>3.4292965629999998E-2</c:v>
                </c:pt>
                <c:pt idx="1647">
                  <c:v>3.4313799729999997E-2</c:v>
                </c:pt>
                <c:pt idx="1648">
                  <c:v>3.4334633929999997E-2</c:v>
                </c:pt>
                <c:pt idx="1649">
                  <c:v>3.4355468029999996E-2</c:v>
                </c:pt>
                <c:pt idx="1650">
                  <c:v>3.4376302130000001E-2</c:v>
                </c:pt>
                <c:pt idx="1651">
                  <c:v>3.439713623E-2</c:v>
                </c:pt>
                <c:pt idx="1652">
                  <c:v>3.441797043E-2</c:v>
                </c:pt>
                <c:pt idx="1653">
                  <c:v>3.4438804529999999E-2</c:v>
                </c:pt>
                <c:pt idx="1654">
                  <c:v>3.4459638629999997E-2</c:v>
                </c:pt>
                <c:pt idx="1655">
                  <c:v>3.4480472730000003E-2</c:v>
                </c:pt>
                <c:pt idx="1656">
                  <c:v>3.4501306830000002E-2</c:v>
                </c:pt>
                <c:pt idx="1657">
                  <c:v>3.4522141030000002E-2</c:v>
                </c:pt>
                <c:pt idx="1658">
                  <c:v>3.454297513E-2</c:v>
                </c:pt>
                <c:pt idx="1659">
                  <c:v>3.4563809230000006E-2</c:v>
                </c:pt>
                <c:pt idx="1660">
                  <c:v>3.4584643330000005E-2</c:v>
                </c:pt>
                <c:pt idx="1661">
                  <c:v>3.4605477530000005E-2</c:v>
                </c:pt>
                <c:pt idx="1662">
                  <c:v>3.4626311630000003E-2</c:v>
                </c:pt>
                <c:pt idx="1663">
                  <c:v>3.4647145730000002E-2</c:v>
                </c:pt>
                <c:pt idx="1664">
                  <c:v>3.4667979829999994E-2</c:v>
                </c:pt>
                <c:pt idx="1665">
                  <c:v>3.4688813929999993E-2</c:v>
                </c:pt>
                <c:pt idx="1666">
                  <c:v>3.4709648130000006E-2</c:v>
                </c:pt>
                <c:pt idx="1667">
                  <c:v>3.4730482229999991E-2</c:v>
                </c:pt>
                <c:pt idx="1668">
                  <c:v>3.4751316329999997E-2</c:v>
                </c:pt>
                <c:pt idx="1669">
                  <c:v>3.4772150429999996E-2</c:v>
                </c:pt>
                <c:pt idx="1670">
                  <c:v>3.4792984629999996E-2</c:v>
                </c:pt>
                <c:pt idx="1671">
                  <c:v>3.4813818729999994E-2</c:v>
                </c:pt>
                <c:pt idx="1672">
                  <c:v>3.4834652829999993E-2</c:v>
                </c:pt>
                <c:pt idx="1673">
                  <c:v>3.4855486929999999E-2</c:v>
                </c:pt>
                <c:pt idx="1674">
                  <c:v>3.4876321029999997E-2</c:v>
                </c:pt>
                <c:pt idx="1675">
                  <c:v>3.4897155229999997E-2</c:v>
                </c:pt>
                <c:pt idx="1676">
                  <c:v>3.4917989329999996E-2</c:v>
                </c:pt>
                <c:pt idx="1677">
                  <c:v>3.4938823430000002E-2</c:v>
                </c:pt>
                <c:pt idx="1678">
                  <c:v>3.495965753E-2</c:v>
                </c:pt>
                <c:pt idx="1679">
                  <c:v>3.498049173E-2</c:v>
                </c:pt>
                <c:pt idx="1680">
                  <c:v>3.5001325829999999E-2</c:v>
                </c:pt>
                <c:pt idx="1681">
                  <c:v>3.5022159929999998E-2</c:v>
                </c:pt>
                <c:pt idx="1682">
                  <c:v>3.5042994030000003E-2</c:v>
                </c:pt>
                <c:pt idx="1683">
                  <c:v>3.5063828130000002E-2</c:v>
                </c:pt>
                <c:pt idx="1684">
                  <c:v>3.5084662330000002E-2</c:v>
                </c:pt>
                <c:pt idx="1685">
                  <c:v>3.5105496430000001E-2</c:v>
                </c:pt>
                <c:pt idx="1686">
                  <c:v>3.5126330530000006E-2</c:v>
                </c:pt>
                <c:pt idx="1687">
                  <c:v>3.5147164630000005E-2</c:v>
                </c:pt>
                <c:pt idx="1688">
                  <c:v>3.5167998830000005E-2</c:v>
                </c:pt>
                <c:pt idx="1689">
                  <c:v>3.5188832930000004E-2</c:v>
                </c:pt>
                <c:pt idx="1690">
                  <c:v>3.5209667030000003E-2</c:v>
                </c:pt>
                <c:pt idx="1691">
                  <c:v>3.5230501129999994E-2</c:v>
                </c:pt>
                <c:pt idx="1692">
                  <c:v>3.5251335330000001E-2</c:v>
                </c:pt>
                <c:pt idx="1693">
                  <c:v>3.5272169430000007E-2</c:v>
                </c:pt>
                <c:pt idx="1694">
                  <c:v>3.5293003529999992E-2</c:v>
                </c:pt>
                <c:pt idx="1695">
                  <c:v>3.5313837629999997E-2</c:v>
                </c:pt>
                <c:pt idx="1696">
                  <c:v>3.5334671729999996E-2</c:v>
                </c:pt>
                <c:pt idx="1697">
                  <c:v>3.5355505929999989E-2</c:v>
                </c:pt>
                <c:pt idx="1698">
                  <c:v>3.5376340029999995E-2</c:v>
                </c:pt>
                <c:pt idx="1699">
                  <c:v>3.5397174129999993E-2</c:v>
                </c:pt>
                <c:pt idx="1700">
                  <c:v>3.5418008229999999E-2</c:v>
                </c:pt>
                <c:pt idx="1701">
                  <c:v>3.5438842429999992E-2</c:v>
                </c:pt>
                <c:pt idx="1702">
                  <c:v>3.5459676529999998E-2</c:v>
                </c:pt>
                <c:pt idx="1703">
                  <c:v>3.5480510629999996E-2</c:v>
                </c:pt>
                <c:pt idx="1704">
                  <c:v>3.5501344730000002E-2</c:v>
                </c:pt>
                <c:pt idx="1705">
                  <c:v>3.5522178830000001E-2</c:v>
                </c:pt>
                <c:pt idx="1706">
                  <c:v>3.5543013030000001E-2</c:v>
                </c:pt>
                <c:pt idx="1707">
                  <c:v>3.5563847129999999E-2</c:v>
                </c:pt>
                <c:pt idx="1708">
                  <c:v>3.5584681229999998E-2</c:v>
                </c:pt>
                <c:pt idx="1709">
                  <c:v>3.5605515330000004E-2</c:v>
                </c:pt>
                <c:pt idx="1710">
                  <c:v>3.5626349529999997E-2</c:v>
                </c:pt>
                <c:pt idx="1711">
                  <c:v>3.5647183630000003E-2</c:v>
                </c:pt>
                <c:pt idx="1712">
                  <c:v>3.5668017730000001E-2</c:v>
                </c:pt>
                <c:pt idx="1713">
                  <c:v>3.5688851830000007E-2</c:v>
                </c:pt>
                <c:pt idx="1714">
                  <c:v>3.5709685929999992E-2</c:v>
                </c:pt>
                <c:pt idx="1715">
                  <c:v>3.5730520130000006E-2</c:v>
                </c:pt>
                <c:pt idx="1716">
                  <c:v>3.5751354230000004E-2</c:v>
                </c:pt>
                <c:pt idx="1717">
                  <c:v>3.5772188330000003E-2</c:v>
                </c:pt>
                <c:pt idx="1718">
                  <c:v>3.5793022429999995E-2</c:v>
                </c:pt>
                <c:pt idx="1719">
                  <c:v>3.5813856630000002E-2</c:v>
                </c:pt>
                <c:pt idx="1720">
                  <c:v>3.5834690730000007E-2</c:v>
                </c:pt>
                <c:pt idx="1721">
                  <c:v>3.5855524829999992E-2</c:v>
                </c:pt>
                <c:pt idx="1722">
                  <c:v>3.5876358929999998E-2</c:v>
                </c:pt>
                <c:pt idx="1723">
                  <c:v>3.5897193029999996E-2</c:v>
                </c:pt>
                <c:pt idx="1724">
                  <c:v>3.5918027229999989E-2</c:v>
                </c:pt>
                <c:pt idx="1725">
                  <c:v>3.5938861329999995E-2</c:v>
                </c:pt>
                <c:pt idx="1726">
                  <c:v>3.5959695429999994E-2</c:v>
                </c:pt>
                <c:pt idx="1727">
                  <c:v>3.5980529529999999E-2</c:v>
                </c:pt>
                <c:pt idx="1728">
                  <c:v>3.6001363729999993E-2</c:v>
                </c:pt>
                <c:pt idx="1729">
                  <c:v>3.6022197829999998E-2</c:v>
                </c:pt>
                <c:pt idx="1730">
                  <c:v>3.6043031929999997E-2</c:v>
                </c:pt>
                <c:pt idx="1731">
                  <c:v>3.6063866030000002E-2</c:v>
                </c:pt>
                <c:pt idx="1732">
                  <c:v>3.6084700229999996E-2</c:v>
                </c:pt>
                <c:pt idx="1733">
                  <c:v>3.6105534329999994E-2</c:v>
                </c:pt>
                <c:pt idx="1734">
                  <c:v>3.612636843E-2</c:v>
                </c:pt>
                <c:pt idx="1735">
                  <c:v>3.6147202529999999E-2</c:v>
                </c:pt>
                <c:pt idx="1736">
                  <c:v>3.6168036630000004E-2</c:v>
                </c:pt>
                <c:pt idx="1737">
                  <c:v>3.6188870829999997E-2</c:v>
                </c:pt>
                <c:pt idx="1738">
                  <c:v>3.6209704930000003E-2</c:v>
                </c:pt>
                <c:pt idx="1739">
                  <c:v>3.6230539030000002E-2</c:v>
                </c:pt>
                <c:pt idx="1740">
                  <c:v>3.6251373130000007E-2</c:v>
                </c:pt>
                <c:pt idx="1741">
                  <c:v>3.627220733E-2</c:v>
                </c:pt>
                <c:pt idx="1742">
                  <c:v>3.6293041429999999E-2</c:v>
                </c:pt>
                <c:pt idx="1743">
                  <c:v>3.6313875530000005E-2</c:v>
                </c:pt>
                <c:pt idx="1744">
                  <c:v>3.6334709629999989E-2</c:v>
                </c:pt>
                <c:pt idx="1745">
                  <c:v>3.6355543729999995E-2</c:v>
                </c:pt>
                <c:pt idx="1746">
                  <c:v>3.6376377930000002E-2</c:v>
                </c:pt>
                <c:pt idx="1747">
                  <c:v>3.6397212030000008E-2</c:v>
                </c:pt>
                <c:pt idx="1748">
                  <c:v>3.6418046129999992E-2</c:v>
                </c:pt>
                <c:pt idx="1749">
                  <c:v>3.6438880229999998E-2</c:v>
                </c:pt>
                <c:pt idx="1750">
                  <c:v>3.6459714430000005E-2</c:v>
                </c:pt>
                <c:pt idx="1751">
                  <c:v>3.648054852999999E-2</c:v>
                </c:pt>
                <c:pt idx="1752">
                  <c:v>3.6501382629999995E-2</c:v>
                </c:pt>
                <c:pt idx="1753">
                  <c:v>3.6522216729999994E-2</c:v>
                </c:pt>
                <c:pt idx="1754">
                  <c:v>3.654305083E-2</c:v>
                </c:pt>
                <c:pt idx="1755">
                  <c:v>3.6563885029999993E-2</c:v>
                </c:pt>
                <c:pt idx="1756">
                  <c:v>3.6584719129999999E-2</c:v>
                </c:pt>
                <c:pt idx="1757">
                  <c:v>3.6605553229999997E-2</c:v>
                </c:pt>
                <c:pt idx="1758">
                  <c:v>3.6626387330000003E-2</c:v>
                </c:pt>
                <c:pt idx="1759">
                  <c:v>3.6647221529999996E-2</c:v>
                </c:pt>
                <c:pt idx="1760">
                  <c:v>3.6668055629999995E-2</c:v>
                </c:pt>
                <c:pt idx="1761">
                  <c:v>3.668888973E-2</c:v>
                </c:pt>
                <c:pt idx="1762">
                  <c:v>3.6709723829999999E-2</c:v>
                </c:pt>
                <c:pt idx="1763">
                  <c:v>3.6730557930000005E-2</c:v>
                </c:pt>
                <c:pt idx="1764">
                  <c:v>3.6751392129999998E-2</c:v>
                </c:pt>
                <c:pt idx="1765">
                  <c:v>3.6772226230000003E-2</c:v>
                </c:pt>
                <c:pt idx="1766">
                  <c:v>3.6793060330000002E-2</c:v>
                </c:pt>
                <c:pt idx="1767">
                  <c:v>3.6813894430000008E-2</c:v>
                </c:pt>
                <c:pt idx="1768">
                  <c:v>3.6834728630000001E-2</c:v>
                </c:pt>
                <c:pt idx="1769">
                  <c:v>3.6855562729999999E-2</c:v>
                </c:pt>
                <c:pt idx="1770">
                  <c:v>3.6876396830000005E-2</c:v>
                </c:pt>
                <c:pt idx="1771">
                  <c:v>3.689723092999999E-2</c:v>
                </c:pt>
                <c:pt idx="1772">
                  <c:v>3.6918065130000004E-2</c:v>
                </c:pt>
                <c:pt idx="1773">
                  <c:v>3.6938899230000002E-2</c:v>
                </c:pt>
                <c:pt idx="1774">
                  <c:v>3.6959733330000008E-2</c:v>
                </c:pt>
                <c:pt idx="1775">
                  <c:v>3.6980567429999993E-2</c:v>
                </c:pt>
                <c:pt idx="1776">
                  <c:v>3.7001401529999998E-2</c:v>
                </c:pt>
                <c:pt idx="1777">
                  <c:v>3.7022235730000005E-2</c:v>
                </c:pt>
                <c:pt idx="1778">
                  <c:v>3.704306982999999E-2</c:v>
                </c:pt>
                <c:pt idx="1779">
                  <c:v>3.7063903929999996E-2</c:v>
                </c:pt>
                <c:pt idx="1780">
                  <c:v>3.7084738029999995E-2</c:v>
                </c:pt>
                <c:pt idx="1781">
                  <c:v>3.7105572229999995E-2</c:v>
                </c:pt>
                <c:pt idx="1782">
                  <c:v>3.7126406329999993E-2</c:v>
                </c:pt>
                <c:pt idx="1783">
                  <c:v>3.7147240429999999E-2</c:v>
                </c:pt>
                <c:pt idx="1784">
                  <c:v>3.7168074529999998E-2</c:v>
                </c:pt>
                <c:pt idx="1785">
                  <c:v>3.7188908630000003E-2</c:v>
                </c:pt>
                <c:pt idx="1786">
                  <c:v>3.7209742829999996E-2</c:v>
                </c:pt>
                <c:pt idx="1787">
                  <c:v>3.7230576929999995E-2</c:v>
                </c:pt>
                <c:pt idx="1788">
                  <c:v>3.7251411030000001E-2</c:v>
                </c:pt>
                <c:pt idx="1789">
                  <c:v>3.7272245129999999E-2</c:v>
                </c:pt>
                <c:pt idx="1790">
                  <c:v>3.7293079329999999E-2</c:v>
                </c:pt>
                <c:pt idx="1791">
                  <c:v>3.7313913429999998E-2</c:v>
                </c:pt>
                <c:pt idx="1792">
                  <c:v>3.7334747530000004E-2</c:v>
                </c:pt>
                <c:pt idx="1793">
                  <c:v>3.7355581630000002E-2</c:v>
                </c:pt>
                <c:pt idx="1794">
                  <c:v>3.7376415730000008E-2</c:v>
                </c:pt>
                <c:pt idx="1795">
                  <c:v>3.7397249930000001E-2</c:v>
                </c:pt>
                <c:pt idx="1796">
                  <c:v>3.741808403E-2</c:v>
                </c:pt>
                <c:pt idx="1797">
                  <c:v>3.7438918130000005E-2</c:v>
                </c:pt>
                <c:pt idx="1798">
                  <c:v>3.745975222999999E-2</c:v>
                </c:pt>
                <c:pt idx="1799">
                  <c:v>3.7480586430000004E-2</c:v>
                </c:pt>
                <c:pt idx="1800">
                  <c:v>3.7501420530000003E-2</c:v>
                </c:pt>
                <c:pt idx="1801">
                  <c:v>3.7522254629999995E-2</c:v>
                </c:pt>
                <c:pt idx="1802">
                  <c:v>3.7543088729999993E-2</c:v>
                </c:pt>
                <c:pt idx="1803">
                  <c:v>3.7563922829999999E-2</c:v>
                </c:pt>
                <c:pt idx="1804">
                  <c:v>3.7584757030000006E-2</c:v>
                </c:pt>
                <c:pt idx="1805">
                  <c:v>3.7605591129999991E-2</c:v>
                </c:pt>
                <c:pt idx="1806">
                  <c:v>3.7626425229999996E-2</c:v>
                </c:pt>
                <c:pt idx="1807">
                  <c:v>3.7647259329999995E-2</c:v>
                </c:pt>
                <c:pt idx="1808">
                  <c:v>3.7668093529999995E-2</c:v>
                </c:pt>
                <c:pt idx="1809">
                  <c:v>3.7688927629999994E-2</c:v>
                </c:pt>
                <c:pt idx="1810">
                  <c:v>3.7709761729999999E-2</c:v>
                </c:pt>
                <c:pt idx="1811">
                  <c:v>3.7730595829999998E-2</c:v>
                </c:pt>
                <c:pt idx="1812">
                  <c:v>3.7751430029999991E-2</c:v>
                </c:pt>
                <c:pt idx="1813">
                  <c:v>3.7772264129999997E-2</c:v>
                </c:pt>
                <c:pt idx="1814">
                  <c:v>3.7793098229999995E-2</c:v>
                </c:pt>
                <c:pt idx="1815">
                  <c:v>3.7813932330000001E-2</c:v>
                </c:pt>
                <c:pt idx="1816">
                  <c:v>3.783476643E-2</c:v>
                </c:pt>
                <c:pt idx="1817">
                  <c:v>3.785560063E-2</c:v>
                </c:pt>
                <c:pt idx="1818">
                  <c:v>3.7876434729999998E-2</c:v>
                </c:pt>
                <c:pt idx="1819">
                  <c:v>3.7897268830000004E-2</c:v>
                </c:pt>
                <c:pt idx="1820">
                  <c:v>3.7918102930000003E-2</c:v>
                </c:pt>
                <c:pt idx="1821">
                  <c:v>3.7938937130000003E-2</c:v>
                </c:pt>
                <c:pt idx="1822">
                  <c:v>3.7959771230000001E-2</c:v>
                </c:pt>
                <c:pt idx="1823">
                  <c:v>3.798060533E-2</c:v>
                </c:pt>
                <c:pt idx="1824">
                  <c:v>3.8001439430000006E-2</c:v>
                </c:pt>
                <c:pt idx="1825">
                  <c:v>3.8022273529999991E-2</c:v>
                </c:pt>
                <c:pt idx="1826">
                  <c:v>3.8043107730000005E-2</c:v>
                </c:pt>
                <c:pt idx="1827">
                  <c:v>3.8063941830000003E-2</c:v>
                </c:pt>
                <c:pt idx="1828">
                  <c:v>3.8084775929999995E-2</c:v>
                </c:pt>
                <c:pt idx="1829">
                  <c:v>3.8105610029999994E-2</c:v>
                </c:pt>
                <c:pt idx="1830">
                  <c:v>3.8126444230000008E-2</c:v>
                </c:pt>
                <c:pt idx="1831">
                  <c:v>3.8147278330000006E-2</c:v>
                </c:pt>
                <c:pt idx="1832">
                  <c:v>3.8168112429999991E-2</c:v>
                </c:pt>
                <c:pt idx="1833">
                  <c:v>3.8188946529999997E-2</c:v>
                </c:pt>
                <c:pt idx="1834">
                  <c:v>3.8209780629999995E-2</c:v>
                </c:pt>
                <c:pt idx="1835">
                  <c:v>3.8230614829999995E-2</c:v>
                </c:pt>
                <c:pt idx="1836">
                  <c:v>3.8251448929999994E-2</c:v>
                </c:pt>
                <c:pt idx="1837">
                  <c:v>3.827228303E-2</c:v>
                </c:pt>
                <c:pt idx="1838">
                  <c:v>3.8293117129999998E-2</c:v>
                </c:pt>
                <c:pt idx="1839">
                  <c:v>3.8313951329999991E-2</c:v>
                </c:pt>
                <c:pt idx="1840">
                  <c:v>3.8334785429999997E-2</c:v>
                </c:pt>
                <c:pt idx="1841">
                  <c:v>3.8355619529999996E-2</c:v>
                </c:pt>
                <c:pt idx="1842">
                  <c:v>3.8376453630000001E-2</c:v>
                </c:pt>
                <c:pt idx="1843">
                  <c:v>3.839728773E-2</c:v>
                </c:pt>
                <c:pt idx="1844">
                  <c:v>3.841812193E-2</c:v>
                </c:pt>
                <c:pt idx="1845">
                  <c:v>3.8438956029999999E-2</c:v>
                </c:pt>
                <c:pt idx="1846">
                  <c:v>3.8459790130000004E-2</c:v>
                </c:pt>
                <c:pt idx="1847">
                  <c:v>3.8480624230000003E-2</c:v>
                </c:pt>
                <c:pt idx="1848">
                  <c:v>3.8501458429999996E-2</c:v>
                </c:pt>
                <c:pt idx="1849">
                  <c:v>3.8522292530000002E-2</c:v>
                </c:pt>
                <c:pt idx="1850">
                  <c:v>3.8543126630000001E-2</c:v>
                </c:pt>
                <c:pt idx="1851">
                  <c:v>3.8563960730000006E-2</c:v>
                </c:pt>
                <c:pt idx="1852">
                  <c:v>3.8584794929999999E-2</c:v>
                </c:pt>
                <c:pt idx="1853">
                  <c:v>3.8605629030000005E-2</c:v>
                </c:pt>
                <c:pt idx="1854">
                  <c:v>3.8626463130000004E-2</c:v>
                </c:pt>
                <c:pt idx="1855">
                  <c:v>3.8647297229999995E-2</c:v>
                </c:pt>
                <c:pt idx="1856">
                  <c:v>3.8668131329999994E-2</c:v>
                </c:pt>
                <c:pt idx="1857">
                  <c:v>3.8688965530000001E-2</c:v>
                </c:pt>
                <c:pt idx="1858">
                  <c:v>3.8709799629999993E-2</c:v>
                </c:pt>
                <c:pt idx="1859">
                  <c:v>3.8730633729999991E-2</c:v>
                </c:pt>
                <c:pt idx="1860">
                  <c:v>3.8751467829999997E-2</c:v>
                </c:pt>
                <c:pt idx="1861">
                  <c:v>3.8772302030000004E-2</c:v>
                </c:pt>
                <c:pt idx="1862">
                  <c:v>3.8793136129999996E-2</c:v>
                </c:pt>
                <c:pt idx="1863">
                  <c:v>3.8813970229999994E-2</c:v>
                </c:pt>
                <c:pt idx="1864">
                  <c:v>3.883480433E-2</c:v>
                </c:pt>
                <c:pt idx="1865">
                  <c:v>3.8855638429999999E-2</c:v>
                </c:pt>
                <c:pt idx="1866">
                  <c:v>3.8876472629999992E-2</c:v>
                </c:pt>
                <c:pt idx="1867">
                  <c:v>3.8897306729999997E-2</c:v>
                </c:pt>
                <c:pt idx="1868">
                  <c:v>3.8918140829999996E-2</c:v>
                </c:pt>
                <c:pt idx="1869">
                  <c:v>3.8938974930000002E-2</c:v>
                </c:pt>
                <c:pt idx="1870">
                  <c:v>3.8959809129999995E-2</c:v>
                </c:pt>
                <c:pt idx="1871">
                  <c:v>3.8980643230000001E-2</c:v>
                </c:pt>
                <c:pt idx="1872">
                  <c:v>3.9001477329999999E-2</c:v>
                </c:pt>
                <c:pt idx="1873">
                  <c:v>3.9022311430000005E-2</c:v>
                </c:pt>
                <c:pt idx="1874">
                  <c:v>3.9043145530000004E-2</c:v>
                </c:pt>
                <c:pt idx="1875">
                  <c:v>3.9063979729999997E-2</c:v>
                </c:pt>
                <c:pt idx="1876">
                  <c:v>3.9084813830000002E-2</c:v>
                </c:pt>
                <c:pt idx="1877">
                  <c:v>3.9105647930000001E-2</c:v>
                </c:pt>
                <c:pt idx="1878">
                  <c:v>3.9126482030000007E-2</c:v>
                </c:pt>
                <c:pt idx="1879">
                  <c:v>3.914731623E-2</c:v>
                </c:pt>
                <c:pt idx="1880">
                  <c:v>3.9168150330000005E-2</c:v>
                </c:pt>
                <c:pt idx="1881">
                  <c:v>3.9188984430000004E-2</c:v>
                </c:pt>
                <c:pt idx="1882">
                  <c:v>3.9209818529999996E-2</c:v>
                </c:pt>
                <c:pt idx="1883">
                  <c:v>3.9230652629999994E-2</c:v>
                </c:pt>
                <c:pt idx="1884">
                  <c:v>3.9251486830000001E-2</c:v>
                </c:pt>
                <c:pt idx="1885">
                  <c:v>3.9272320929999993E-2</c:v>
                </c:pt>
                <c:pt idx="1886">
                  <c:v>3.9293155029999992E-2</c:v>
                </c:pt>
                <c:pt idx="1887">
                  <c:v>3.9313989129999997E-2</c:v>
                </c:pt>
                <c:pt idx="1888">
                  <c:v>3.9334823330000004E-2</c:v>
                </c:pt>
                <c:pt idx="1889">
                  <c:v>3.9355657429999996E-2</c:v>
                </c:pt>
                <c:pt idx="1890">
                  <c:v>3.9376491529999995E-2</c:v>
                </c:pt>
                <c:pt idx="1891">
                  <c:v>3.939732563E-2</c:v>
                </c:pt>
                <c:pt idx="1892">
                  <c:v>3.9418159829999994E-2</c:v>
                </c:pt>
                <c:pt idx="1893">
                  <c:v>3.9438993929999992E-2</c:v>
                </c:pt>
                <c:pt idx="1894">
                  <c:v>3.9459828029999998E-2</c:v>
                </c:pt>
                <c:pt idx="1895">
                  <c:v>3.9480662129999997E-2</c:v>
                </c:pt>
                <c:pt idx="1896">
                  <c:v>3.9501496230000002E-2</c:v>
                </c:pt>
                <c:pt idx="1897">
                  <c:v>3.9522330429999995E-2</c:v>
                </c:pt>
                <c:pt idx="1898">
                  <c:v>3.9543164530000001E-2</c:v>
                </c:pt>
                <c:pt idx="1899">
                  <c:v>3.956399863E-2</c:v>
                </c:pt>
                <c:pt idx="1900">
                  <c:v>3.9584832730000005E-2</c:v>
                </c:pt>
                <c:pt idx="1901">
                  <c:v>3.9605666929999998E-2</c:v>
                </c:pt>
                <c:pt idx="1902">
                  <c:v>3.9626501029999997E-2</c:v>
                </c:pt>
                <c:pt idx="1903">
                  <c:v>3.9647335130000003E-2</c:v>
                </c:pt>
                <c:pt idx="1904">
                  <c:v>3.9668169230000001E-2</c:v>
                </c:pt>
                <c:pt idx="1905">
                  <c:v>3.9689003330000007E-2</c:v>
                </c:pt>
                <c:pt idx="1906">
                  <c:v>3.970983753E-2</c:v>
                </c:pt>
                <c:pt idx="1907">
                  <c:v>3.9730671630000006E-2</c:v>
                </c:pt>
                <c:pt idx="1908">
                  <c:v>3.9751505730000004E-2</c:v>
                </c:pt>
                <c:pt idx="1909">
                  <c:v>3.9772339829999996E-2</c:v>
                </c:pt>
                <c:pt idx="1910">
                  <c:v>3.9793174030000003E-2</c:v>
                </c:pt>
                <c:pt idx="1911">
                  <c:v>3.9814008130000002E-2</c:v>
                </c:pt>
                <c:pt idx="1912">
                  <c:v>3.9834842229999994E-2</c:v>
                </c:pt>
                <c:pt idx="1913">
                  <c:v>3.9855676329999992E-2</c:v>
                </c:pt>
                <c:pt idx="1914">
                  <c:v>3.9876510429999998E-2</c:v>
                </c:pt>
                <c:pt idx="1915">
                  <c:v>3.9897344629999991E-2</c:v>
                </c:pt>
                <c:pt idx="1916">
                  <c:v>3.9918178729999997E-2</c:v>
                </c:pt>
                <c:pt idx="1917">
                  <c:v>3.9939012829999995E-2</c:v>
                </c:pt>
                <c:pt idx="1918">
                  <c:v>3.9959846930000001E-2</c:v>
                </c:pt>
                <c:pt idx="1919">
                  <c:v>3.9980681129999994E-2</c:v>
                </c:pt>
                <c:pt idx="1920">
                  <c:v>4.0001515229999993E-2</c:v>
                </c:pt>
                <c:pt idx="1921">
                  <c:v>4.0022349329999998E-2</c:v>
                </c:pt>
                <c:pt idx="1922">
                  <c:v>4.0043183429999997E-2</c:v>
                </c:pt>
                <c:pt idx="1923">
                  <c:v>4.0064017530000003E-2</c:v>
                </c:pt>
                <c:pt idx="1924">
                  <c:v>4.0084851729999996E-2</c:v>
                </c:pt>
                <c:pt idx="1925">
                  <c:v>4.0105685830000001E-2</c:v>
                </c:pt>
                <c:pt idx="1926">
                  <c:v>4.012651993E-2</c:v>
                </c:pt>
                <c:pt idx="1927">
                  <c:v>4.0147354030000006E-2</c:v>
                </c:pt>
                <c:pt idx="1928">
                  <c:v>4.0168188229999999E-2</c:v>
                </c:pt>
                <c:pt idx="1929">
                  <c:v>4.0189022329999997E-2</c:v>
                </c:pt>
                <c:pt idx="1930">
                  <c:v>4.0209856430000003E-2</c:v>
                </c:pt>
                <c:pt idx="1931">
                  <c:v>4.0230690530000002E-2</c:v>
                </c:pt>
                <c:pt idx="1932">
                  <c:v>4.0251524730000002E-2</c:v>
                </c:pt>
                <c:pt idx="1933">
                  <c:v>4.027235883E-2</c:v>
                </c:pt>
                <c:pt idx="1934">
                  <c:v>4.0293192930000006E-2</c:v>
                </c:pt>
                <c:pt idx="1935">
                  <c:v>4.0314027030000005E-2</c:v>
                </c:pt>
                <c:pt idx="1936">
                  <c:v>4.0334861129999997E-2</c:v>
                </c:pt>
                <c:pt idx="1937">
                  <c:v>4.0355695330000003E-2</c:v>
                </c:pt>
                <c:pt idx="1938">
                  <c:v>4.0376529430000002E-2</c:v>
                </c:pt>
                <c:pt idx="1939">
                  <c:v>4.0397363529999994E-2</c:v>
                </c:pt>
                <c:pt idx="1940">
                  <c:v>4.0418197629999993E-2</c:v>
                </c:pt>
                <c:pt idx="1941">
                  <c:v>4.0439031830000007E-2</c:v>
                </c:pt>
                <c:pt idx="1942">
                  <c:v>4.0459865929999991E-2</c:v>
                </c:pt>
                <c:pt idx="1943">
                  <c:v>4.0480700029999997E-2</c:v>
                </c:pt>
                <c:pt idx="1944">
                  <c:v>4.0501534129999996E-2</c:v>
                </c:pt>
                <c:pt idx="1945">
                  <c:v>4.0522368230000001E-2</c:v>
                </c:pt>
                <c:pt idx="1946">
                  <c:v>4.0543202429999994E-2</c:v>
                </c:pt>
                <c:pt idx="1947">
                  <c:v>4.0564036529999993E-2</c:v>
                </c:pt>
                <c:pt idx="1948">
                  <c:v>4.0584870629999999E-2</c:v>
                </c:pt>
                <c:pt idx="1949">
                  <c:v>4.0605704729999997E-2</c:v>
                </c:pt>
                <c:pt idx="1950">
                  <c:v>4.0626538929999997E-2</c:v>
                </c:pt>
                <c:pt idx="1951">
                  <c:v>4.0647373029999996E-2</c:v>
                </c:pt>
                <c:pt idx="1952">
                  <c:v>4.0668207130000002E-2</c:v>
                </c:pt>
                <c:pt idx="1953">
                  <c:v>4.068904123E-2</c:v>
                </c:pt>
                <c:pt idx="1954">
                  <c:v>4.0709875330000006E-2</c:v>
                </c:pt>
                <c:pt idx="1955">
                  <c:v>4.0730709529999999E-2</c:v>
                </c:pt>
                <c:pt idx="1956">
                  <c:v>4.0751543629999998E-2</c:v>
                </c:pt>
                <c:pt idx="1957">
                  <c:v>4.0772377730000003E-2</c:v>
                </c:pt>
                <c:pt idx="1958">
                  <c:v>4.0793211830000002E-2</c:v>
                </c:pt>
                <c:pt idx="1959">
                  <c:v>4.0814046030000002E-2</c:v>
                </c:pt>
                <c:pt idx="1960">
                  <c:v>4.0834880130000001E-2</c:v>
                </c:pt>
                <c:pt idx="1961">
                  <c:v>4.0855714230000006E-2</c:v>
                </c:pt>
                <c:pt idx="1962">
                  <c:v>4.0876548330000005E-2</c:v>
                </c:pt>
                <c:pt idx="1963">
                  <c:v>4.089738242999999E-2</c:v>
                </c:pt>
                <c:pt idx="1964">
                  <c:v>4.0918216630000004E-2</c:v>
                </c:pt>
                <c:pt idx="1965">
                  <c:v>4.0939050730000003E-2</c:v>
                </c:pt>
                <c:pt idx="1966">
                  <c:v>4.0959884829999994E-2</c:v>
                </c:pt>
                <c:pt idx="1967">
                  <c:v>4.0980718929999993E-2</c:v>
                </c:pt>
                <c:pt idx="1968">
                  <c:v>4.1001553130000007E-2</c:v>
                </c:pt>
                <c:pt idx="1969">
                  <c:v>4.1022387229999992E-2</c:v>
                </c:pt>
                <c:pt idx="1970">
                  <c:v>4.1043221329999997E-2</c:v>
                </c:pt>
                <c:pt idx="1971">
                  <c:v>4.1064055429999996E-2</c:v>
                </c:pt>
                <c:pt idx="1972">
                  <c:v>4.1084889629999989E-2</c:v>
                </c:pt>
                <c:pt idx="1973">
                  <c:v>4.1105723729999995E-2</c:v>
                </c:pt>
                <c:pt idx="1974">
                  <c:v>4.1126557829999993E-2</c:v>
                </c:pt>
                <c:pt idx="1975">
                  <c:v>4.1147391929999999E-2</c:v>
                </c:pt>
                <c:pt idx="1976">
                  <c:v>4.1168226029999998E-2</c:v>
                </c:pt>
                <c:pt idx="1977">
                  <c:v>4.1189060229999998E-2</c:v>
                </c:pt>
                <c:pt idx="1978">
                  <c:v>4.1209894329999996E-2</c:v>
                </c:pt>
                <c:pt idx="1979">
                  <c:v>4.1230728430000002E-2</c:v>
                </c:pt>
                <c:pt idx="1980">
                  <c:v>4.1251562530000001E-2</c:v>
                </c:pt>
                <c:pt idx="1981">
                  <c:v>4.1272396729999994E-2</c:v>
                </c:pt>
                <c:pt idx="1982">
                  <c:v>4.1293230829999999E-2</c:v>
                </c:pt>
                <c:pt idx="1983">
                  <c:v>4.1314064929999998E-2</c:v>
                </c:pt>
                <c:pt idx="1984">
                  <c:v>4.1334899030000004E-2</c:v>
                </c:pt>
                <c:pt idx="1985">
                  <c:v>4.1355733130000003E-2</c:v>
                </c:pt>
                <c:pt idx="1986">
                  <c:v>4.1376567330000003E-2</c:v>
                </c:pt>
                <c:pt idx="1987">
                  <c:v>4.1397401430000001E-2</c:v>
                </c:pt>
                <c:pt idx="1988">
                  <c:v>4.1418235530000007E-2</c:v>
                </c:pt>
                <c:pt idx="1989">
                  <c:v>4.1439069630000006E-2</c:v>
                </c:pt>
                <c:pt idx="1990">
                  <c:v>4.1459903829999999E-2</c:v>
                </c:pt>
                <c:pt idx="1991">
                  <c:v>4.1480737930000004E-2</c:v>
                </c:pt>
                <c:pt idx="1992">
                  <c:v>4.1501572030000003E-2</c:v>
                </c:pt>
                <c:pt idx="1993">
                  <c:v>4.1522406129999995E-2</c:v>
                </c:pt>
                <c:pt idx="1994">
                  <c:v>4.1543240229999993E-2</c:v>
                </c:pt>
                <c:pt idx="1995">
                  <c:v>4.1564074430000007E-2</c:v>
                </c:pt>
                <c:pt idx="1996">
                  <c:v>4.1584908529999992E-2</c:v>
                </c:pt>
                <c:pt idx="1997">
                  <c:v>4.1605742629999998E-2</c:v>
                </c:pt>
                <c:pt idx="1998">
                  <c:v>4.1626576729999996E-2</c:v>
                </c:pt>
                <c:pt idx="1999">
                  <c:v>4.164741092999999E-2</c:v>
                </c:pt>
                <c:pt idx="2000">
                  <c:v>4.1668245029999995E-2</c:v>
                </c:pt>
                <c:pt idx="2001">
                  <c:v>4.1689079129999994E-2</c:v>
                </c:pt>
                <c:pt idx="2002">
                  <c:v>4.1709913229999999E-2</c:v>
                </c:pt>
                <c:pt idx="2003">
                  <c:v>4.1730747329999998E-2</c:v>
                </c:pt>
                <c:pt idx="2004">
                  <c:v>4.1751581529999998E-2</c:v>
                </c:pt>
                <c:pt idx="2005">
                  <c:v>4.1772415629999997E-2</c:v>
                </c:pt>
                <c:pt idx="2006">
                  <c:v>4.1793249730000002E-2</c:v>
                </c:pt>
                <c:pt idx="2007">
                  <c:v>4.1814083830000001E-2</c:v>
                </c:pt>
                <c:pt idx="2008">
                  <c:v>4.1834918029999994E-2</c:v>
                </c:pt>
                <c:pt idx="2009">
                  <c:v>4.185575213E-2</c:v>
                </c:pt>
                <c:pt idx="2010">
                  <c:v>4.1876586229999999E-2</c:v>
                </c:pt>
                <c:pt idx="2011">
                  <c:v>4.1897420330000004E-2</c:v>
                </c:pt>
                <c:pt idx="2012">
                  <c:v>4.1918254529999997E-2</c:v>
                </c:pt>
                <c:pt idx="2013">
                  <c:v>4.1939088630000003E-2</c:v>
                </c:pt>
                <c:pt idx="2014">
                  <c:v>4.1959922730000002E-2</c:v>
                </c:pt>
                <c:pt idx="2015">
                  <c:v>4.1980756830000007E-2</c:v>
                </c:pt>
                <c:pt idx="2016">
                  <c:v>4.2001590929999992E-2</c:v>
                </c:pt>
                <c:pt idx="2017">
                  <c:v>4.2022425129999999E-2</c:v>
                </c:pt>
                <c:pt idx="2018">
                  <c:v>4.2043259230000005E-2</c:v>
                </c:pt>
                <c:pt idx="2019">
                  <c:v>4.2064093330000003E-2</c:v>
                </c:pt>
                <c:pt idx="2020">
                  <c:v>4.2084927429999995E-2</c:v>
                </c:pt>
                <c:pt idx="2021">
                  <c:v>4.2105761630000002E-2</c:v>
                </c:pt>
                <c:pt idx="2022">
                  <c:v>4.2126595730000008E-2</c:v>
                </c:pt>
                <c:pt idx="2023">
                  <c:v>4.2147429829999992E-2</c:v>
                </c:pt>
                <c:pt idx="2024">
                  <c:v>4.2168263929999998E-2</c:v>
                </c:pt>
                <c:pt idx="2025">
                  <c:v>4.2189098029999997E-2</c:v>
                </c:pt>
                <c:pt idx="2026">
                  <c:v>4.220993222999999E-2</c:v>
                </c:pt>
                <c:pt idx="2027">
                  <c:v>4.2230766329999996E-2</c:v>
                </c:pt>
                <c:pt idx="2028">
                  <c:v>4.2251600429999994E-2</c:v>
                </c:pt>
                <c:pt idx="2029">
                  <c:v>4.227243453E-2</c:v>
                </c:pt>
                <c:pt idx="2030">
                  <c:v>4.2293268729999993E-2</c:v>
                </c:pt>
                <c:pt idx="2031">
                  <c:v>4.2314102829999999E-2</c:v>
                </c:pt>
                <c:pt idx="2032">
                  <c:v>4.2334936929999997E-2</c:v>
                </c:pt>
                <c:pt idx="2033">
                  <c:v>4.2355771030000003E-2</c:v>
                </c:pt>
                <c:pt idx="2034">
                  <c:v>4.2376605130000002E-2</c:v>
                </c:pt>
                <c:pt idx="2035">
                  <c:v>4.2397439329999995E-2</c:v>
                </c:pt>
                <c:pt idx="2036">
                  <c:v>4.241827343E-2</c:v>
                </c:pt>
                <c:pt idx="2037">
                  <c:v>4.2439107529999999E-2</c:v>
                </c:pt>
                <c:pt idx="2038">
                  <c:v>4.2459941630000005E-2</c:v>
                </c:pt>
                <c:pt idx="2039">
                  <c:v>4.2480775829999998E-2</c:v>
                </c:pt>
                <c:pt idx="2040">
                  <c:v>4.2501609930000003E-2</c:v>
                </c:pt>
                <c:pt idx="2041">
                  <c:v>4.2522444030000002E-2</c:v>
                </c:pt>
                <c:pt idx="2042">
                  <c:v>4.2543278130000008E-2</c:v>
                </c:pt>
                <c:pt idx="2043">
                  <c:v>4.2564112229999992E-2</c:v>
                </c:pt>
                <c:pt idx="2044">
                  <c:v>4.2584946429999999E-2</c:v>
                </c:pt>
                <c:pt idx="2045">
                  <c:v>4.2605780530000005E-2</c:v>
                </c:pt>
                <c:pt idx="2046">
                  <c:v>4.2626614630000004E-2</c:v>
                </c:pt>
                <c:pt idx="2047">
                  <c:v>4.2647448729999995E-2</c:v>
                </c:pt>
                <c:pt idx="2048">
                  <c:v>4.2668282930000002E-2</c:v>
                </c:pt>
                <c:pt idx="2049">
                  <c:v>4.2689117030000008E-2</c:v>
                </c:pt>
                <c:pt idx="2050">
                  <c:v>4.2709951129999993E-2</c:v>
                </c:pt>
                <c:pt idx="2051">
                  <c:v>4.2730785229999999E-2</c:v>
                </c:pt>
                <c:pt idx="2052">
                  <c:v>4.2751619430000005E-2</c:v>
                </c:pt>
                <c:pt idx="2053">
                  <c:v>4.277245352999999E-2</c:v>
                </c:pt>
                <c:pt idx="2054">
                  <c:v>4.2793287629999996E-2</c:v>
                </c:pt>
                <c:pt idx="2055">
                  <c:v>4.2814121729999995E-2</c:v>
                </c:pt>
                <c:pt idx="2056">
                  <c:v>4.283495583E-2</c:v>
                </c:pt>
                <c:pt idx="2057">
                  <c:v>4.2855790029999993E-2</c:v>
                </c:pt>
                <c:pt idx="2058">
                  <c:v>4.2876624129999999E-2</c:v>
                </c:pt>
                <c:pt idx="2059">
                  <c:v>4.2897458229999998E-2</c:v>
                </c:pt>
                <c:pt idx="2060">
                  <c:v>4.2918292330000003E-2</c:v>
                </c:pt>
                <c:pt idx="2061">
                  <c:v>4.2939126529999996E-2</c:v>
                </c:pt>
                <c:pt idx="2062">
                  <c:v>4.2959960629999995E-2</c:v>
                </c:pt>
                <c:pt idx="2063">
                  <c:v>4.2980794730000001E-2</c:v>
                </c:pt>
                <c:pt idx="2064">
                  <c:v>4.3001628829999999E-2</c:v>
                </c:pt>
                <c:pt idx="2065">
                  <c:v>4.3022462930000005E-2</c:v>
                </c:pt>
                <c:pt idx="2066">
                  <c:v>4.3043297129999998E-2</c:v>
                </c:pt>
                <c:pt idx="2067">
                  <c:v>4.3064131230000004E-2</c:v>
                </c:pt>
                <c:pt idx="2068">
                  <c:v>4.3084965330000002E-2</c:v>
                </c:pt>
                <c:pt idx="2069">
                  <c:v>4.3105799430000008E-2</c:v>
                </c:pt>
                <c:pt idx="2070">
                  <c:v>4.3126633630000001E-2</c:v>
                </c:pt>
                <c:pt idx="2071">
                  <c:v>4.314746773E-2</c:v>
                </c:pt>
                <c:pt idx="2072">
                  <c:v>4.3168301830000005E-2</c:v>
                </c:pt>
                <c:pt idx="2073">
                  <c:v>4.318913592999999E-2</c:v>
                </c:pt>
                <c:pt idx="2074">
                  <c:v>4.3209970029999996E-2</c:v>
                </c:pt>
                <c:pt idx="2075">
                  <c:v>4.3230804230000003E-2</c:v>
                </c:pt>
                <c:pt idx="2076">
                  <c:v>4.3251638330000008E-2</c:v>
                </c:pt>
                <c:pt idx="2077">
                  <c:v>4.3272472429999993E-2</c:v>
                </c:pt>
                <c:pt idx="2078">
                  <c:v>4.3293306529999992E-2</c:v>
                </c:pt>
                <c:pt idx="2079">
                  <c:v>4.3314140730000006E-2</c:v>
                </c:pt>
                <c:pt idx="2080">
                  <c:v>4.3334974829999991E-2</c:v>
                </c:pt>
                <c:pt idx="2081">
                  <c:v>4.3355808929999996E-2</c:v>
                </c:pt>
                <c:pt idx="2082">
                  <c:v>4.3376643029999995E-2</c:v>
                </c:pt>
                <c:pt idx="2083">
                  <c:v>4.3397477130000001E-2</c:v>
                </c:pt>
                <c:pt idx="2084">
                  <c:v>4.3418311329999994E-2</c:v>
                </c:pt>
                <c:pt idx="2085">
                  <c:v>4.3439145429999999E-2</c:v>
                </c:pt>
                <c:pt idx="2086">
                  <c:v>4.3459979529999998E-2</c:v>
                </c:pt>
                <c:pt idx="2087">
                  <c:v>4.3480813629999997E-2</c:v>
                </c:pt>
                <c:pt idx="2088">
                  <c:v>4.3501647829999997E-2</c:v>
                </c:pt>
                <c:pt idx="2089">
                  <c:v>4.3522481929999995E-2</c:v>
                </c:pt>
                <c:pt idx="2090">
                  <c:v>4.3543316030000001E-2</c:v>
                </c:pt>
                <c:pt idx="2091">
                  <c:v>4.356415013E-2</c:v>
                </c:pt>
                <c:pt idx="2092">
                  <c:v>4.358498433E-2</c:v>
                </c:pt>
                <c:pt idx="2093">
                  <c:v>4.3605818429999998E-2</c:v>
                </c:pt>
                <c:pt idx="2094">
                  <c:v>4.3626652530000004E-2</c:v>
                </c:pt>
                <c:pt idx="2095">
                  <c:v>4.3647486630000003E-2</c:v>
                </c:pt>
                <c:pt idx="2096">
                  <c:v>4.3668320730000001E-2</c:v>
                </c:pt>
                <c:pt idx="2097">
                  <c:v>4.3689154930000001E-2</c:v>
                </c:pt>
                <c:pt idx="2098">
                  <c:v>4.370998903E-2</c:v>
                </c:pt>
                <c:pt idx="2099">
                  <c:v>4.3730823130000006E-2</c:v>
                </c:pt>
                <c:pt idx="2100">
                  <c:v>4.3751657229999991E-2</c:v>
                </c:pt>
                <c:pt idx="2101">
                  <c:v>4.3772491430000005E-2</c:v>
                </c:pt>
                <c:pt idx="2102">
                  <c:v>4.3793325530000003E-2</c:v>
                </c:pt>
                <c:pt idx="2103">
                  <c:v>4.3814159630000009E-2</c:v>
                </c:pt>
                <c:pt idx="2104">
                  <c:v>4.3834993729999994E-2</c:v>
                </c:pt>
                <c:pt idx="2105">
                  <c:v>4.3855827829999992E-2</c:v>
                </c:pt>
                <c:pt idx="2106">
                  <c:v>4.3876662030000006E-2</c:v>
                </c:pt>
                <c:pt idx="2107">
                  <c:v>4.3897496129999991E-2</c:v>
                </c:pt>
                <c:pt idx="2108">
                  <c:v>4.3918330229999997E-2</c:v>
                </c:pt>
                <c:pt idx="2109">
                  <c:v>4.3939164329999995E-2</c:v>
                </c:pt>
                <c:pt idx="2110">
                  <c:v>4.3959998529999995E-2</c:v>
                </c:pt>
                <c:pt idx="2111">
                  <c:v>4.3980832629999994E-2</c:v>
                </c:pt>
                <c:pt idx="2112">
                  <c:v>4.400166673E-2</c:v>
                </c:pt>
                <c:pt idx="2113">
                  <c:v>4.4022500829999998E-2</c:v>
                </c:pt>
                <c:pt idx="2114">
                  <c:v>4.4043334929999997E-2</c:v>
                </c:pt>
                <c:pt idx="2115">
                  <c:v>4.4064169129999997E-2</c:v>
                </c:pt>
                <c:pt idx="2116">
                  <c:v>4.4085003229999996E-2</c:v>
                </c:pt>
                <c:pt idx="2117">
                  <c:v>4.4105837330000001E-2</c:v>
                </c:pt>
                <c:pt idx="2118">
                  <c:v>4.412667143E-2</c:v>
                </c:pt>
                <c:pt idx="2119">
                  <c:v>4.414750563E-2</c:v>
                </c:pt>
                <c:pt idx="2120">
                  <c:v>4.4168339729999999E-2</c:v>
                </c:pt>
                <c:pt idx="2121">
                  <c:v>4.4189173830000004E-2</c:v>
                </c:pt>
                <c:pt idx="2122">
                  <c:v>4.4210007930000003E-2</c:v>
                </c:pt>
                <c:pt idx="2123">
                  <c:v>4.4230842129999996E-2</c:v>
                </c:pt>
                <c:pt idx="2124">
                  <c:v>4.4251676230000002E-2</c:v>
                </c:pt>
                <c:pt idx="2125">
                  <c:v>4.4272510330000001E-2</c:v>
                </c:pt>
                <c:pt idx="2126">
                  <c:v>4.4293344430000006E-2</c:v>
                </c:pt>
                <c:pt idx="2127">
                  <c:v>4.4314178529999991E-2</c:v>
                </c:pt>
                <c:pt idx="2128">
                  <c:v>4.4335012730000005E-2</c:v>
                </c:pt>
                <c:pt idx="2129">
                  <c:v>4.4355846830000004E-2</c:v>
                </c:pt>
                <c:pt idx="2130">
                  <c:v>4.4376680929999995E-2</c:v>
                </c:pt>
                <c:pt idx="2131">
                  <c:v>4.4397515029999994E-2</c:v>
                </c:pt>
                <c:pt idx="2132">
                  <c:v>4.4418349230000001E-2</c:v>
                </c:pt>
                <c:pt idx="2133">
                  <c:v>4.4439183330000007E-2</c:v>
                </c:pt>
                <c:pt idx="2134">
                  <c:v>4.4460017429999991E-2</c:v>
                </c:pt>
                <c:pt idx="2135">
                  <c:v>4.4480851529999997E-2</c:v>
                </c:pt>
                <c:pt idx="2136">
                  <c:v>4.4501685629999996E-2</c:v>
                </c:pt>
                <c:pt idx="2137">
                  <c:v>4.4522519829999996E-2</c:v>
                </c:pt>
                <c:pt idx="2138">
                  <c:v>4.4543353929999994E-2</c:v>
                </c:pt>
                <c:pt idx="2139">
                  <c:v>4.456418803E-2</c:v>
                </c:pt>
                <c:pt idx="2140">
                  <c:v>4.4585022129999999E-2</c:v>
                </c:pt>
                <c:pt idx="2141">
                  <c:v>4.4605856329999992E-2</c:v>
                </c:pt>
                <c:pt idx="2142">
                  <c:v>4.4626690429999998E-2</c:v>
                </c:pt>
                <c:pt idx="2143">
                  <c:v>4.4647524529999996E-2</c:v>
                </c:pt>
                <c:pt idx="2144">
                  <c:v>4.4668358630000002E-2</c:v>
                </c:pt>
                <c:pt idx="2145">
                  <c:v>4.4689192730000001E-2</c:v>
                </c:pt>
                <c:pt idx="2146">
                  <c:v>4.4710026930000001E-2</c:v>
                </c:pt>
                <c:pt idx="2147">
                  <c:v>4.4730861029999999E-2</c:v>
                </c:pt>
                <c:pt idx="2148">
                  <c:v>4.4751695130000005E-2</c:v>
                </c:pt>
                <c:pt idx="2149">
                  <c:v>4.4772529230000004E-2</c:v>
                </c:pt>
                <c:pt idx="2150">
                  <c:v>4.4793363429999997E-2</c:v>
                </c:pt>
                <c:pt idx="2151">
                  <c:v>4.4814197530000002E-2</c:v>
                </c:pt>
                <c:pt idx="2152">
                  <c:v>4.4835031630000001E-2</c:v>
                </c:pt>
                <c:pt idx="2153">
                  <c:v>4.4855865730000007E-2</c:v>
                </c:pt>
                <c:pt idx="2154">
                  <c:v>4.4876699829999991E-2</c:v>
                </c:pt>
                <c:pt idx="2155">
                  <c:v>4.4897534030000005E-2</c:v>
                </c:pt>
                <c:pt idx="2156">
                  <c:v>4.4918368130000004E-2</c:v>
                </c:pt>
                <c:pt idx="2157">
                  <c:v>4.4939202229999989E-2</c:v>
                </c:pt>
                <c:pt idx="2158">
                  <c:v>4.4960036329999994E-2</c:v>
                </c:pt>
                <c:pt idx="2159">
                  <c:v>4.4980870530000001E-2</c:v>
                </c:pt>
                <c:pt idx="2160">
                  <c:v>4.5001704630000007E-2</c:v>
                </c:pt>
                <c:pt idx="2161">
                  <c:v>4.5022538729999992E-2</c:v>
                </c:pt>
                <c:pt idx="2162">
                  <c:v>4.5043372829999997E-2</c:v>
                </c:pt>
                <c:pt idx="2163">
                  <c:v>4.5064207030000004E-2</c:v>
                </c:pt>
                <c:pt idx="2164">
                  <c:v>4.5085041129999996E-2</c:v>
                </c:pt>
                <c:pt idx="2165">
                  <c:v>4.5105875229999995E-2</c:v>
                </c:pt>
                <c:pt idx="2166">
                  <c:v>4.5126709330000001E-2</c:v>
                </c:pt>
                <c:pt idx="2167">
                  <c:v>4.5147543429999999E-2</c:v>
                </c:pt>
                <c:pt idx="2168">
                  <c:v>4.5168377629999992E-2</c:v>
                </c:pt>
                <c:pt idx="2169">
                  <c:v>4.5189211729999998E-2</c:v>
                </c:pt>
                <c:pt idx="2170">
                  <c:v>4.5210045829999997E-2</c:v>
                </c:pt>
                <c:pt idx="2171">
                  <c:v>4.5230879930000002E-2</c:v>
                </c:pt>
                <c:pt idx="2172">
                  <c:v>4.5251714129999995E-2</c:v>
                </c:pt>
                <c:pt idx="2173">
                  <c:v>4.5272548230000001E-2</c:v>
                </c:pt>
                <c:pt idx="2174">
                  <c:v>4.529338233E-2</c:v>
                </c:pt>
                <c:pt idx="2175">
                  <c:v>4.5314216430000005E-2</c:v>
                </c:pt>
                <c:pt idx="2176">
                  <c:v>4.5335050530000004E-2</c:v>
                </c:pt>
                <c:pt idx="2177">
                  <c:v>4.5355884729999997E-2</c:v>
                </c:pt>
                <c:pt idx="2178">
                  <c:v>4.5376718830000003E-2</c:v>
                </c:pt>
                <c:pt idx="2179">
                  <c:v>4.5397552930000001E-2</c:v>
                </c:pt>
                <c:pt idx="2180">
                  <c:v>4.5418387030000007E-2</c:v>
                </c:pt>
                <c:pt idx="2181">
                  <c:v>4.543922123E-2</c:v>
                </c:pt>
                <c:pt idx="2182">
                  <c:v>4.5460055330000006E-2</c:v>
                </c:pt>
                <c:pt idx="2183">
                  <c:v>4.5480889430000004E-2</c:v>
                </c:pt>
                <c:pt idx="2184">
                  <c:v>4.5501723529999989E-2</c:v>
                </c:pt>
                <c:pt idx="2185">
                  <c:v>4.5522557629999995E-2</c:v>
                </c:pt>
                <c:pt idx="2186">
                  <c:v>4.5543391830000002E-2</c:v>
                </c:pt>
                <c:pt idx="2187">
                  <c:v>4.5564225929999994E-2</c:v>
                </c:pt>
                <c:pt idx="2188">
                  <c:v>4.5585060029999992E-2</c:v>
                </c:pt>
                <c:pt idx="2189">
                  <c:v>4.5605894129999998E-2</c:v>
                </c:pt>
                <c:pt idx="2190">
                  <c:v>4.5626728330000005E-2</c:v>
                </c:pt>
                <c:pt idx="2191">
                  <c:v>4.5647562429999997E-2</c:v>
                </c:pt>
                <c:pt idx="2192">
                  <c:v>4.5668396529999995E-2</c:v>
                </c:pt>
                <c:pt idx="2193">
                  <c:v>4.5689230629999994E-2</c:v>
                </c:pt>
                <c:pt idx="2194">
                  <c:v>4.571006473E-2</c:v>
                </c:pt>
                <c:pt idx="2195">
                  <c:v>4.5730898929999993E-2</c:v>
                </c:pt>
                <c:pt idx="2196">
                  <c:v>4.5751733029999998E-2</c:v>
                </c:pt>
                <c:pt idx="2197">
                  <c:v>4.5772567129999997E-2</c:v>
                </c:pt>
                <c:pt idx="2198">
                  <c:v>4.5793401230000003E-2</c:v>
                </c:pt>
                <c:pt idx="2199">
                  <c:v>4.5814235429999996E-2</c:v>
                </c:pt>
                <c:pt idx="2200">
                  <c:v>4.5835069530000001E-2</c:v>
                </c:pt>
                <c:pt idx="2201">
                  <c:v>4.585590363E-2</c:v>
                </c:pt>
                <c:pt idx="2202">
                  <c:v>4.5876737729999999E-2</c:v>
                </c:pt>
                <c:pt idx="2203">
                  <c:v>4.5897571929999999E-2</c:v>
                </c:pt>
                <c:pt idx="2204">
                  <c:v>4.5918406029999997E-2</c:v>
                </c:pt>
                <c:pt idx="2205">
                  <c:v>4.5939240130000003E-2</c:v>
                </c:pt>
                <c:pt idx="2206">
                  <c:v>4.5960074230000002E-2</c:v>
                </c:pt>
                <c:pt idx="2207">
                  <c:v>4.5980908330000007E-2</c:v>
                </c:pt>
                <c:pt idx="2208">
                  <c:v>4.600174253E-2</c:v>
                </c:pt>
                <c:pt idx="2209">
                  <c:v>4.6022576630000006E-2</c:v>
                </c:pt>
                <c:pt idx="2210">
                  <c:v>4.6043410730000005E-2</c:v>
                </c:pt>
                <c:pt idx="2211">
                  <c:v>4.606424482999999E-2</c:v>
                </c:pt>
                <c:pt idx="2212">
                  <c:v>4.6085079030000003E-2</c:v>
                </c:pt>
                <c:pt idx="2213">
                  <c:v>4.6105913130000002E-2</c:v>
                </c:pt>
                <c:pt idx="2214">
                  <c:v>4.6126747229999994E-2</c:v>
                </c:pt>
                <c:pt idx="2215">
                  <c:v>4.6147581329999993E-2</c:v>
                </c:pt>
                <c:pt idx="2216">
                  <c:v>4.6168415429999998E-2</c:v>
                </c:pt>
                <c:pt idx="2217">
                  <c:v>4.6189249629999991E-2</c:v>
                </c:pt>
                <c:pt idx="2218">
                  <c:v>4.6210083729999997E-2</c:v>
                </c:pt>
                <c:pt idx="2219">
                  <c:v>4.6230917829999996E-2</c:v>
                </c:pt>
                <c:pt idx="2220">
                  <c:v>4.6251751929999994E-2</c:v>
                </c:pt>
                <c:pt idx="2221">
                  <c:v>4.6272586129999994E-2</c:v>
                </c:pt>
                <c:pt idx="2222">
                  <c:v>4.6293420229999993E-2</c:v>
                </c:pt>
                <c:pt idx="2223">
                  <c:v>4.6314254329999999E-2</c:v>
                </c:pt>
                <c:pt idx="2224">
                  <c:v>4.6335088429999997E-2</c:v>
                </c:pt>
                <c:pt idx="2225">
                  <c:v>4.6355922530000003E-2</c:v>
                </c:pt>
                <c:pt idx="2226">
                  <c:v>4.6376756729999996E-2</c:v>
                </c:pt>
                <c:pt idx="2227">
                  <c:v>4.6397590830000002E-2</c:v>
                </c:pt>
                <c:pt idx="2228">
                  <c:v>4.641842493E-2</c:v>
                </c:pt>
                <c:pt idx="2229">
                  <c:v>4.6439259029999999E-2</c:v>
                </c:pt>
                <c:pt idx="2230">
                  <c:v>4.6460093229999999E-2</c:v>
                </c:pt>
                <c:pt idx="2231">
                  <c:v>4.6480927329999998E-2</c:v>
                </c:pt>
                <c:pt idx="2232">
                  <c:v>4.6501761430000003E-2</c:v>
                </c:pt>
                <c:pt idx="2233">
                  <c:v>4.6522595530000002E-2</c:v>
                </c:pt>
                <c:pt idx="2234">
                  <c:v>4.6543429630000008E-2</c:v>
                </c:pt>
                <c:pt idx="2235">
                  <c:v>4.6564263830000001E-2</c:v>
                </c:pt>
                <c:pt idx="2236">
                  <c:v>4.6585097930000006E-2</c:v>
                </c:pt>
                <c:pt idx="2237">
                  <c:v>4.6605932030000005E-2</c:v>
                </c:pt>
                <c:pt idx="2238">
                  <c:v>4.662676612999999E-2</c:v>
                </c:pt>
                <c:pt idx="2239">
                  <c:v>4.6647600330000004E-2</c:v>
                </c:pt>
                <c:pt idx="2240">
                  <c:v>4.6668434430000003E-2</c:v>
                </c:pt>
                <c:pt idx="2241">
                  <c:v>4.6689268529999994E-2</c:v>
                </c:pt>
                <c:pt idx="2242">
                  <c:v>4.6710102629999993E-2</c:v>
                </c:pt>
                <c:pt idx="2243">
                  <c:v>4.6730936830000007E-2</c:v>
                </c:pt>
                <c:pt idx="2244">
                  <c:v>4.6751770929999992E-2</c:v>
                </c:pt>
                <c:pt idx="2245">
                  <c:v>4.6772605029999997E-2</c:v>
                </c:pt>
                <c:pt idx="2246">
                  <c:v>4.6793439129999996E-2</c:v>
                </c:pt>
                <c:pt idx="2247">
                  <c:v>4.6814273229999995E-2</c:v>
                </c:pt>
                <c:pt idx="2248">
                  <c:v>4.6835107429999995E-2</c:v>
                </c:pt>
                <c:pt idx="2249">
                  <c:v>4.6855941529999993E-2</c:v>
                </c:pt>
                <c:pt idx="2250">
                  <c:v>4.6876775629999999E-2</c:v>
                </c:pt>
                <c:pt idx="2251">
                  <c:v>4.6897609729999998E-2</c:v>
                </c:pt>
                <c:pt idx="2252">
                  <c:v>4.6918443929999998E-2</c:v>
                </c:pt>
                <c:pt idx="2253">
                  <c:v>4.6939278029999996E-2</c:v>
                </c:pt>
                <c:pt idx="2254">
                  <c:v>4.6960112130000002E-2</c:v>
                </c:pt>
                <c:pt idx="2255">
                  <c:v>4.6980946230000001E-2</c:v>
                </c:pt>
                <c:pt idx="2256">
                  <c:v>4.7001780329999999E-2</c:v>
                </c:pt>
                <c:pt idx="2257">
                  <c:v>4.702261453E-2</c:v>
                </c:pt>
                <c:pt idx="2258">
                  <c:v>4.7043448629999998E-2</c:v>
                </c:pt>
                <c:pt idx="2259">
                  <c:v>4.7064282730000004E-2</c:v>
                </c:pt>
                <c:pt idx="2260">
                  <c:v>4.7085116830000003E-2</c:v>
                </c:pt>
                <c:pt idx="2261">
                  <c:v>4.7105951030000003E-2</c:v>
                </c:pt>
                <c:pt idx="2262">
                  <c:v>4.7126785130000001E-2</c:v>
                </c:pt>
                <c:pt idx="2263">
                  <c:v>4.7147619230000007E-2</c:v>
                </c:pt>
                <c:pt idx="2264">
                  <c:v>4.7168453330000006E-2</c:v>
                </c:pt>
                <c:pt idx="2265">
                  <c:v>4.718928742999999E-2</c:v>
                </c:pt>
                <c:pt idx="2266">
                  <c:v>4.7210121630000004E-2</c:v>
                </c:pt>
                <c:pt idx="2267">
                  <c:v>4.7230955730000003E-2</c:v>
                </c:pt>
                <c:pt idx="2268">
                  <c:v>4.7251789829999995E-2</c:v>
                </c:pt>
                <c:pt idx="2269">
                  <c:v>4.7272623929999993E-2</c:v>
                </c:pt>
                <c:pt idx="2270">
                  <c:v>4.7293458130000007E-2</c:v>
                </c:pt>
                <c:pt idx="2271">
                  <c:v>4.7314292229999992E-2</c:v>
                </c:pt>
                <c:pt idx="2272">
                  <c:v>4.7335126329999991E-2</c:v>
                </c:pt>
                <c:pt idx="2273">
                  <c:v>4.7355960429999996E-2</c:v>
                </c:pt>
                <c:pt idx="2274">
                  <c:v>4.7376794529999995E-2</c:v>
                </c:pt>
                <c:pt idx="2275">
                  <c:v>4.7397628729999995E-2</c:v>
                </c:pt>
                <c:pt idx="2276">
                  <c:v>4.7418462829999994E-2</c:v>
                </c:pt>
                <c:pt idx="2277">
                  <c:v>4.7439296929999999E-2</c:v>
                </c:pt>
                <c:pt idx="2278">
                  <c:v>4.7460131029999998E-2</c:v>
                </c:pt>
                <c:pt idx="2279">
                  <c:v>4.7480965229999998E-2</c:v>
                </c:pt>
                <c:pt idx="2280">
                  <c:v>4.7501799329999997E-2</c:v>
                </c:pt>
                <c:pt idx="2281">
                  <c:v>4.7522633430000003E-2</c:v>
                </c:pt>
                <c:pt idx="2282">
                  <c:v>4.7543467530000001E-2</c:v>
                </c:pt>
                <c:pt idx="2283">
                  <c:v>4.7564301729999994E-2</c:v>
                </c:pt>
                <c:pt idx="2284">
                  <c:v>4.758513583E-2</c:v>
                </c:pt>
                <c:pt idx="2285">
                  <c:v>4.7605969929999999E-2</c:v>
                </c:pt>
                <c:pt idx="2286">
                  <c:v>4.7626804030000004E-2</c:v>
                </c:pt>
                <c:pt idx="2287">
                  <c:v>4.7647638130000003E-2</c:v>
                </c:pt>
                <c:pt idx="2288">
                  <c:v>4.7668472330000003E-2</c:v>
                </c:pt>
                <c:pt idx="2289">
                  <c:v>4.7689306430000002E-2</c:v>
                </c:pt>
                <c:pt idx="2290">
                  <c:v>4.7710140530000007E-2</c:v>
                </c:pt>
                <c:pt idx="2291">
                  <c:v>4.7730974630000006E-2</c:v>
                </c:pt>
                <c:pt idx="2292">
                  <c:v>4.7751808829999999E-2</c:v>
                </c:pt>
                <c:pt idx="2293">
                  <c:v>4.7772642930000005E-2</c:v>
                </c:pt>
                <c:pt idx="2294">
                  <c:v>4.7793477030000003E-2</c:v>
                </c:pt>
                <c:pt idx="2295">
                  <c:v>4.7814311129999995E-2</c:v>
                </c:pt>
                <c:pt idx="2296">
                  <c:v>4.7835145229999994E-2</c:v>
                </c:pt>
                <c:pt idx="2297">
                  <c:v>4.7855979430000008E-2</c:v>
                </c:pt>
                <c:pt idx="2298">
                  <c:v>4.7876813529999993E-2</c:v>
                </c:pt>
                <c:pt idx="2299">
                  <c:v>4.7897647629999991E-2</c:v>
                </c:pt>
                <c:pt idx="2300">
                  <c:v>4.7918481729999997E-2</c:v>
                </c:pt>
                <c:pt idx="2301">
                  <c:v>4.793931592999999E-2</c:v>
                </c:pt>
                <c:pt idx="2302">
                  <c:v>4.7960150029999996E-2</c:v>
                </c:pt>
                <c:pt idx="2303">
                  <c:v>4.7980984129999994E-2</c:v>
                </c:pt>
                <c:pt idx="2304">
                  <c:v>4.800181823E-2</c:v>
                </c:pt>
                <c:pt idx="2305">
                  <c:v>4.8022652329999999E-2</c:v>
                </c:pt>
                <c:pt idx="2306">
                  <c:v>4.8043486529999999E-2</c:v>
                </c:pt>
                <c:pt idx="2307">
                  <c:v>4.8064320629999997E-2</c:v>
                </c:pt>
                <c:pt idx="2308">
                  <c:v>4.8085154729999996E-2</c:v>
                </c:pt>
                <c:pt idx="2309">
                  <c:v>4.8105988830000002E-2</c:v>
                </c:pt>
                <c:pt idx="2310">
                  <c:v>4.8126823029999995E-2</c:v>
                </c:pt>
                <c:pt idx="2311">
                  <c:v>4.814765713E-2</c:v>
                </c:pt>
                <c:pt idx="2312">
                  <c:v>4.8168491229999999E-2</c:v>
                </c:pt>
                <c:pt idx="2313">
                  <c:v>4.8189325330000005E-2</c:v>
                </c:pt>
                <c:pt idx="2314">
                  <c:v>4.8210159430000003E-2</c:v>
                </c:pt>
                <c:pt idx="2315">
                  <c:v>4.8230993630000003E-2</c:v>
                </c:pt>
                <c:pt idx="2316">
                  <c:v>4.8251827730000002E-2</c:v>
                </c:pt>
                <c:pt idx="2317">
                  <c:v>4.8272661830000001E-2</c:v>
                </c:pt>
                <c:pt idx="2318">
                  <c:v>4.8293495930000006E-2</c:v>
                </c:pt>
                <c:pt idx="2319">
                  <c:v>4.8314330129999999E-2</c:v>
                </c:pt>
                <c:pt idx="2320">
                  <c:v>4.8335164230000005E-2</c:v>
                </c:pt>
                <c:pt idx="2321">
                  <c:v>4.8355998330000004E-2</c:v>
                </c:pt>
                <c:pt idx="2322">
                  <c:v>4.8376832430000009E-2</c:v>
                </c:pt>
                <c:pt idx="2323">
                  <c:v>4.8397666630000002E-2</c:v>
                </c:pt>
                <c:pt idx="2324">
                  <c:v>4.8418500730000008E-2</c:v>
                </c:pt>
                <c:pt idx="2325">
                  <c:v>4.8439334830000007E-2</c:v>
                </c:pt>
                <c:pt idx="2326">
                  <c:v>4.8460168930000005E-2</c:v>
                </c:pt>
                <c:pt idx="2327">
                  <c:v>4.8481003030000011E-2</c:v>
                </c:pt>
                <c:pt idx="2328">
                  <c:v>4.8501837230000004E-2</c:v>
                </c:pt>
                <c:pt idx="2329">
                  <c:v>4.852267133000001E-2</c:v>
                </c:pt>
                <c:pt idx="2330">
                  <c:v>4.8543505430000009E-2</c:v>
                </c:pt>
                <c:pt idx="2331">
                  <c:v>4.8564339530000014E-2</c:v>
                </c:pt>
                <c:pt idx="2332">
                  <c:v>4.8585173730000007E-2</c:v>
                </c:pt>
                <c:pt idx="2333">
                  <c:v>4.8606007830000013E-2</c:v>
                </c:pt>
                <c:pt idx="2334">
                  <c:v>4.8626841930000012E-2</c:v>
                </c:pt>
                <c:pt idx="2335">
                  <c:v>4.8647676029999982E-2</c:v>
                </c:pt>
                <c:pt idx="2336">
                  <c:v>4.8668510129999988E-2</c:v>
                </c:pt>
                <c:pt idx="2337">
                  <c:v>4.8689344330000009E-2</c:v>
                </c:pt>
                <c:pt idx="2338">
                  <c:v>4.8710178429999987E-2</c:v>
                </c:pt>
                <c:pt idx="2339">
                  <c:v>4.8731012529999986E-2</c:v>
                </c:pt>
                <c:pt idx="2340">
                  <c:v>4.8751846629999991E-2</c:v>
                </c:pt>
                <c:pt idx="2341">
                  <c:v>4.8772680830000012E-2</c:v>
                </c:pt>
                <c:pt idx="2342">
                  <c:v>4.879351492999999E-2</c:v>
                </c:pt>
                <c:pt idx="2343">
                  <c:v>4.8814349029999989E-2</c:v>
                </c:pt>
                <c:pt idx="2344">
                  <c:v>4.8835183129999987E-2</c:v>
                </c:pt>
                <c:pt idx="2345">
                  <c:v>4.8856017229999993E-2</c:v>
                </c:pt>
                <c:pt idx="2346">
                  <c:v>4.8876851429999986E-2</c:v>
                </c:pt>
                <c:pt idx="2347">
                  <c:v>4.8897685529999992E-2</c:v>
                </c:pt>
                <c:pt idx="2348">
                  <c:v>4.891851962999999E-2</c:v>
                </c:pt>
                <c:pt idx="2349">
                  <c:v>4.8939353729999996E-2</c:v>
                </c:pt>
                <c:pt idx="2350">
                  <c:v>4.8960187929999989E-2</c:v>
                </c:pt>
                <c:pt idx="2351">
                  <c:v>4.8981022029999995E-2</c:v>
                </c:pt>
                <c:pt idx="2352">
                  <c:v>4.9001856129999993E-2</c:v>
                </c:pt>
                <c:pt idx="2353">
                  <c:v>4.9022690229999992E-2</c:v>
                </c:pt>
                <c:pt idx="2354">
                  <c:v>4.9043524329999998E-2</c:v>
                </c:pt>
                <c:pt idx="2355">
                  <c:v>4.9064358529999991E-2</c:v>
                </c:pt>
                <c:pt idx="2356">
                  <c:v>4.9085192629999996E-2</c:v>
                </c:pt>
                <c:pt idx="2357">
                  <c:v>4.9106026729999995E-2</c:v>
                </c:pt>
                <c:pt idx="2358">
                  <c:v>4.9126860830000001E-2</c:v>
                </c:pt>
                <c:pt idx="2359">
                  <c:v>4.9147695029999994E-2</c:v>
                </c:pt>
                <c:pt idx="2360">
                  <c:v>4.9168529129999999E-2</c:v>
                </c:pt>
                <c:pt idx="2361">
                  <c:v>4.9189363229999998E-2</c:v>
                </c:pt>
                <c:pt idx="2362">
                  <c:v>4.9210197329999997E-2</c:v>
                </c:pt>
                <c:pt idx="2363">
                  <c:v>4.9231031529999997E-2</c:v>
                </c:pt>
                <c:pt idx="2364">
                  <c:v>4.9251865629999995E-2</c:v>
                </c:pt>
                <c:pt idx="2365">
                  <c:v>4.9272699730000001E-2</c:v>
                </c:pt>
                <c:pt idx="2366">
                  <c:v>4.929353383E-2</c:v>
                </c:pt>
                <c:pt idx="2367">
                  <c:v>4.9314367930000005E-2</c:v>
                </c:pt>
                <c:pt idx="2368">
                  <c:v>4.9335202129999998E-2</c:v>
                </c:pt>
                <c:pt idx="2369">
                  <c:v>4.9356036230000004E-2</c:v>
                </c:pt>
                <c:pt idx="2370">
                  <c:v>4.9376870330000003E-2</c:v>
                </c:pt>
                <c:pt idx="2371">
                  <c:v>4.9397704430000001E-2</c:v>
                </c:pt>
                <c:pt idx="2372">
                  <c:v>4.9418538630000002E-2</c:v>
                </c:pt>
                <c:pt idx="2373">
                  <c:v>4.943937273E-2</c:v>
                </c:pt>
                <c:pt idx="2374">
                  <c:v>4.9460206830000006E-2</c:v>
                </c:pt>
                <c:pt idx="2375">
                  <c:v>4.9481040930000005E-2</c:v>
                </c:pt>
                <c:pt idx="2376">
                  <c:v>4.950187503000001E-2</c:v>
                </c:pt>
                <c:pt idx="2377">
                  <c:v>4.9522709230000003E-2</c:v>
                </c:pt>
                <c:pt idx="2378">
                  <c:v>4.9543543330000009E-2</c:v>
                </c:pt>
                <c:pt idx="2379">
                  <c:v>4.9564377430000008E-2</c:v>
                </c:pt>
                <c:pt idx="2380">
                  <c:v>4.9585211530000006E-2</c:v>
                </c:pt>
                <c:pt idx="2381">
                  <c:v>4.9606045730000006E-2</c:v>
                </c:pt>
                <c:pt idx="2382">
                  <c:v>4.9626879830000005E-2</c:v>
                </c:pt>
                <c:pt idx="2383">
                  <c:v>4.9647713930000011E-2</c:v>
                </c:pt>
                <c:pt idx="2384">
                  <c:v>4.9668548030000009E-2</c:v>
                </c:pt>
                <c:pt idx="2385">
                  <c:v>4.9689382130000015E-2</c:v>
                </c:pt>
                <c:pt idx="2386">
                  <c:v>4.9710216330000008E-2</c:v>
                </c:pt>
                <c:pt idx="2387">
                  <c:v>4.9731050430000014E-2</c:v>
                </c:pt>
                <c:pt idx="2388">
                  <c:v>4.9751884530000012E-2</c:v>
                </c:pt>
                <c:pt idx="2389">
                  <c:v>4.9772718629999983E-2</c:v>
                </c:pt>
                <c:pt idx="2390">
                  <c:v>4.9793552830000011E-2</c:v>
                </c:pt>
                <c:pt idx="2391">
                  <c:v>4.981438693000001E-2</c:v>
                </c:pt>
                <c:pt idx="2392">
                  <c:v>4.9835221029999988E-2</c:v>
                </c:pt>
                <c:pt idx="2393">
                  <c:v>4.9856055129999986E-2</c:v>
                </c:pt>
                <c:pt idx="2394">
                  <c:v>4.9876889229999992E-2</c:v>
                </c:pt>
                <c:pt idx="2395">
                  <c:v>4.9897723429999985E-2</c:v>
                </c:pt>
                <c:pt idx="2396">
                  <c:v>4.9918557529999984E-2</c:v>
                </c:pt>
                <c:pt idx="2397">
                  <c:v>4.9939391629999989E-2</c:v>
                </c:pt>
                <c:pt idx="2398">
                  <c:v>4.9960225729999988E-2</c:v>
                </c:pt>
                <c:pt idx="2399">
                  <c:v>4.9981059929999988E-2</c:v>
                </c:pt>
                <c:pt idx="2400">
                  <c:v>5.0001894029999987E-2</c:v>
                </c:pt>
                <c:pt idx="2401">
                  <c:v>5.0022728129999992E-2</c:v>
                </c:pt>
                <c:pt idx="2402">
                  <c:v>5.0043562229999991E-2</c:v>
                </c:pt>
                <c:pt idx="2403">
                  <c:v>5.0064396429999991E-2</c:v>
                </c:pt>
                <c:pt idx="2404">
                  <c:v>5.008523052999999E-2</c:v>
                </c:pt>
                <c:pt idx="2405">
                  <c:v>5.0106064629999988E-2</c:v>
                </c:pt>
                <c:pt idx="2406">
                  <c:v>5.0126898729999994E-2</c:v>
                </c:pt>
                <c:pt idx="2407">
                  <c:v>5.0147732829999993E-2</c:v>
                </c:pt>
                <c:pt idx="2408">
                  <c:v>5.0168567029999993E-2</c:v>
                </c:pt>
                <c:pt idx="2409">
                  <c:v>5.0189401129999991E-2</c:v>
                </c:pt>
                <c:pt idx="2410">
                  <c:v>5.0210235229999997E-2</c:v>
                </c:pt>
                <c:pt idx="2411">
                  <c:v>5.0231069329999996E-2</c:v>
                </c:pt>
                <c:pt idx="2412">
                  <c:v>5.0251903529999996E-2</c:v>
                </c:pt>
                <c:pt idx="2413">
                  <c:v>5.0272737629999995E-2</c:v>
                </c:pt>
                <c:pt idx="2414">
                  <c:v>5.0293571729999993E-2</c:v>
                </c:pt>
                <c:pt idx="2415">
                  <c:v>5.0314405829999999E-2</c:v>
                </c:pt>
                <c:pt idx="2416">
                  <c:v>5.0335239929999998E-2</c:v>
                </c:pt>
                <c:pt idx="2417">
                  <c:v>5.0356074129999998E-2</c:v>
                </c:pt>
                <c:pt idx="2418">
                  <c:v>5.0376908229999996E-2</c:v>
                </c:pt>
                <c:pt idx="2419">
                  <c:v>5.0397742330000002E-2</c:v>
                </c:pt>
                <c:pt idx="2420">
                  <c:v>5.0418576430000001E-2</c:v>
                </c:pt>
                <c:pt idx="2421">
                  <c:v>5.0439410630000001E-2</c:v>
                </c:pt>
                <c:pt idx="2422">
                  <c:v>5.0460244729999999E-2</c:v>
                </c:pt>
                <c:pt idx="2423">
                  <c:v>5.0481078829999998E-2</c:v>
                </c:pt>
                <c:pt idx="2424">
                  <c:v>5.0501912930000004E-2</c:v>
                </c:pt>
                <c:pt idx="2425">
                  <c:v>5.0522747030000002E-2</c:v>
                </c:pt>
                <c:pt idx="2426">
                  <c:v>5.0543581230000002E-2</c:v>
                </c:pt>
                <c:pt idx="2427">
                  <c:v>5.0564415330000001E-2</c:v>
                </c:pt>
                <c:pt idx="2428">
                  <c:v>5.0585249430000007E-2</c:v>
                </c:pt>
                <c:pt idx="2429">
                  <c:v>5.0606083530000005E-2</c:v>
                </c:pt>
                <c:pt idx="2430">
                  <c:v>5.0626917730000005E-2</c:v>
                </c:pt>
                <c:pt idx="2431">
                  <c:v>5.0647751830000004E-2</c:v>
                </c:pt>
                <c:pt idx="2432">
                  <c:v>5.0668585930000003E-2</c:v>
                </c:pt>
                <c:pt idx="2433">
                  <c:v>5.0689420030000008E-2</c:v>
                </c:pt>
                <c:pt idx="2434">
                  <c:v>5.0710254130000007E-2</c:v>
                </c:pt>
                <c:pt idx="2435">
                  <c:v>5.0731088330000007E-2</c:v>
                </c:pt>
                <c:pt idx="2436">
                  <c:v>5.0751922430000006E-2</c:v>
                </c:pt>
                <c:pt idx="2437">
                  <c:v>5.0772756530000011E-2</c:v>
                </c:pt>
                <c:pt idx="2438">
                  <c:v>5.079359063000001E-2</c:v>
                </c:pt>
                <c:pt idx="2439">
                  <c:v>5.081442483000001E-2</c:v>
                </c:pt>
                <c:pt idx="2440">
                  <c:v>5.0835258930000009E-2</c:v>
                </c:pt>
                <c:pt idx="2441">
                  <c:v>5.0856093030000007E-2</c:v>
                </c:pt>
                <c:pt idx="2442">
                  <c:v>5.0876927130000013E-2</c:v>
                </c:pt>
                <c:pt idx="2443">
                  <c:v>5.0897761330000006E-2</c:v>
                </c:pt>
                <c:pt idx="2444">
                  <c:v>5.0918595430000012E-2</c:v>
                </c:pt>
                <c:pt idx="2445">
                  <c:v>5.0939429530000011E-2</c:v>
                </c:pt>
                <c:pt idx="2446">
                  <c:v>5.0960263629999988E-2</c:v>
                </c:pt>
                <c:pt idx="2447">
                  <c:v>5.0981097729999987E-2</c:v>
                </c:pt>
                <c:pt idx="2448">
                  <c:v>5.1001931930000015E-2</c:v>
                </c:pt>
                <c:pt idx="2449">
                  <c:v>5.1022766029999986E-2</c:v>
                </c:pt>
                <c:pt idx="2450">
                  <c:v>5.1043600129999984E-2</c:v>
                </c:pt>
                <c:pt idx="2451">
                  <c:v>5.106443422999999E-2</c:v>
                </c:pt>
                <c:pt idx="2452">
                  <c:v>5.1085268429999983E-2</c:v>
                </c:pt>
                <c:pt idx="2453">
                  <c:v>5.1106102529999989E-2</c:v>
                </c:pt>
                <c:pt idx="2454">
                  <c:v>5.1126936629999988E-2</c:v>
                </c:pt>
                <c:pt idx="2455">
                  <c:v>5.1147770729999993E-2</c:v>
                </c:pt>
                <c:pt idx="2456">
                  <c:v>5.1168604829999992E-2</c:v>
                </c:pt>
                <c:pt idx="2457">
                  <c:v>5.1189439029999992E-2</c:v>
                </c:pt>
                <c:pt idx="2458">
                  <c:v>5.1210273129999991E-2</c:v>
                </c:pt>
                <c:pt idx="2459">
                  <c:v>5.1231107229999989E-2</c:v>
                </c:pt>
                <c:pt idx="2460">
                  <c:v>5.1251941329999995E-2</c:v>
                </c:pt>
                <c:pt idx="2461">
                  <c:v>5.1272775529999988E-2</c:v>
                </c:pt>
                <c:pt idx="2462">
                  <c:v>5.1293609629999994E-2</c:v>
                </c:pt>
                <c:pt idx="2463">
                  <c:v>5.1314443729999992E-2</c:v>
                </c:pt>
                <c:pt idx="2464">
                  <c:v>5.1335277829999998E-2</c:v>
                </c:pt>
                <c:pt idx="2465">
                  <c:v>5.1356111929999997E-2</c:v>
                </c:pt>
                <c:pt idx="2466">
                  <c:v>5.1376946129999997E-2</c:v>
                </c:pt>
                <c:pt idx="2467">
                  <c:v>5.1397780229999995E-2</c:v>
                </c:pt>
                <c:pt idx="2468">
                  <c:v>5.1418614329999994E-2</c:v>
                </c:pt>
                <c:pt idx="2469">
                  <c:v>5.143944843E-2</c:v>
                </c:pt>
                <c:pt idx="2470">
                  <c:v>5.1460282629999993E-2</c:v>
                </c:pt>
                <c:pt idx="2471">
                  <c:v>5.1481116729999998E-2</c:v>
                </c:pt>
                <c:pt idx="2472">
                  <c:v>5.1501950829999997E-2</c:v>
                </c:pt>
                <c:pt idx="2473">
                  <c:v>5.1522784930000003E-2</c:v>
                </c:pt>
                <c:pt idx="2474">
                  <c:v>5.1543619030000001E-2</c:v>
                </c:pt>
                <c:pt idx="2475">
                  <c:v>5.1564453230000001E-2</c:v>
                </c:pt>
                <c:pt idx="2476">
                  <c:v>5.158528733E-2</c:v>
                </c:pt>
                <c:pt idx="2477">
                  <c:v>5.1606121429999999E-2</c:v>
                </c:pt>
                <c:pt idx="2478">
                  <c:v>5.1626955530000004E-2</c:v>
                </c:pt>
                <c:pt idx="2479">
                  <c:v>5.1647789729999997E-2</c:v>
                </c:pt>
                <c:pt idx="2480">
                  <c:v>5.1668623830000003E-2</c:v>
                </c:pt>
                <c:pt idx="2481">
                  <c:v>5.1689457930000002E-2</c:v>
                </c:pt>
                <c:pt idx="2482">
                  <c:v>5.1710292030000007E-2</c:v>
                </c:pt>
                <c:pt idx="2483">
                  <c:v>5.173112623E-2</c:v>
                </c:pt>
                <c:pt idx="2484">
                  <c:v>5.1751960330000006E-2</c:v>
                </c:pt>
                <c:pt idx="2485">
                  <c:v>5.1772794430000005E-2</c:v>
                </c:pt>
                <c:pt idx="2486">
                  <c:v>5.1793628530000003E-2</c:v>
                </c:pt>
                <c:pt idx="2487">
                  <c:v>5.1814462630000009E-2</c:v>
                </c:pt>
                <c:pt idx="2488">
                  <c:v>5.1835296830000002E-2</c:v>
                </c:pt>
                <c:pt idx="2489">
                  <c:v>5.1856130930000008E-2</c:v>
                </c:pt>
                <c:pt idx="2490">
                  <c:v>5.1876965030000007E-2</c:v>
                </c:pt>
                <c:pt idx="2491">
                  <c:v>5.1897799130000012E-2</c:v>
                </c:pt>
                <c:pt idx="2492">
                  <c:v>5.1918633330000005E-2</c:v>
                </c:pt>
                <c:pt idx="2493">
                  <c:v>5.1939467430000011E-2</c:v>
                </c:pt>
                <c:pt idx="2494">
                  <c:v>5.196030153000001E-2</c:v>
                </c:pt>
                <c:pt idx="2495">
                  <c:v>5.1981135630000008E-2</c:v>
                </c:pt>
                <c:pt idx="2496">
                  <c:v>5.2001969729999986E-2</c:v>
                </c:pt>
                <c:pt idx="2497">
                  <c:v>5.2022803930000007E-2</c:v>
                </c:pt>
                <c:pt idx="2498">
                  <c:v>5.2043638030000013E-2</c:v>
                </c:pt>
                <c:pt idx="2499">
                  <c:v>5.2064472130000011E-2</c:v>
                </c:pt>
                <c:pt idx="2500">
                  <c:v>5.2085306229999989E-2</c:v>
                </c:pt>
                <c:pt idx="2501">
                  <c:v>5.210614043000001E-2</c:v>
                </c:pt>
                <c:pt idx="2502">
                  <c:v>5.2126974530000016E-2</c:v>
                </c:pt>
                <c:pt idx="2503">
                  <c:v>5.2147808629999987E-2</c:v>
                </c:pt>
                <c:pt idx="2504">
                  <c:v>5.2168642729999985E-2</c:v>
                </c:pt>
                <c:pt idx="2505">
                  <c:v>5.2189476829999991E-2</c:v>
                </c:pt>
                <c:pt idx="2506">
                  <c:v>5.2210311029999984E-2</c:v>
                </c:pt>
                <c:pt idx="2507">
                  <c:v>5.223114512999999E-2</c:v>
                </c:pt>
                <c:pt idx="2508">
                  <c:v>5.2251979229999988E-2</c:v>
                </c:pt>
                <c:pt idx="2509">
                  <c:v>5.2272813329999994E-2</c:v>
                </c:pt>
                <c:pt idx="2510">
                  <c:v>5.2293647529999987E-2</c:v>
                </c:pt>
                <c:pt idx="2511">
                  <c:v>5.2314481629999986E-2</c:v>
                </c:pt>
                <c:pt idx="2512">
                  <c:v>5.2335315729999991E-2</c:v>
                </c:pt>
                <c:pt idx="2513">
                  <c:v>5.235614982999999E-2</c:v>
                </c:pt>
                <c:pt idx="2514">
                  <c:v>5.2376983929999996E-2</c:v>
                </c:pt>
                <c:pt idx="2515">
                  <c:v>5.2397818129999989E-2</c:v>
                </c:pt>
                <c:pt idx="2516">
                  <c:v>5.2418652229999994E-2</c:v>
                </c:pt>
                <c:pt idx="2517">
                  <c:v>5.2439486329999993E-2</c:v>
                </c:pt>
                <c:pt idx="2518">
                  <c:v>5.2460320429999999E-2</c:v>
                </c:pt>
                <c:pt idx="2519">
                  <c:v>5.2481154629999992E-2</c:v>
                </c:pt>
                <c:pt idx="2520">
                  <c:v>5.250198872999999E-2</c:v>
                </c:pt>
                <c:pt idx="2521">
                  <c:v>5.2522822829999996E-2</c:v>
                </c:pt>
                <c:pt idx="2522">
                  <c:v>5.2543656929999995E-2</c:v>
                </c:pt>
                <c:pt idx="2523">
                  <c:v>5.2564491129999995E-2</c:v>
                </c:pt>
                <c:pt idx="2524">
                  <c:v>5.2585325229999993E-2</c:v>
                </c:pt>
                <c:pt idx="2525">
                  <c:v>5.2606159329999999E-2</c:v>
                </c:pt>
                <c:pt idx="2526">
                  <c:v>5.2626993429999998E-2</c:v>
                </c:pt>
                <c:pt idx="2527">
                  <c:v>5.2647827530000003E-2</c:v>
                </c:pt>
                <c:pt idx="2528">
                  <c:v>5.2668661729999997E-2</c:v>
                </c:pt>
                <c:pt idx="2529">
                  <c:v>5.2689495829999995E-2</c:v>
                </c:pt>
                <c:pt idx="2530">
                  <c:v>5.2710329930000001E-2</c:v>
                </c:pt>
                <c:pt idx="2531">
                  <c:v>5.273116403E-2</c:v>
                </c:pt>
                <c:pt idx="2532">
                  <c:v>5.275199823E-2</c:v>
                </c:pt>
                <c:pt idx="2533">
                  <c:v>5.2772832329999998E-2</c:v>
                </c:pt>
                <c:pt idx="2534">
                  <c:v>5.2793666430000004E-2</c:v>
                </c:pt>
                <c:pt idx="2535">
                  <c:v>5.2814500530000003E-2</c:v>
                </c:pt>
                <c:pt idx="2536">
                  <c:v>5.2835334630000008E-2</c:v>
                </c:pt>
                <c:pt idx="2537">
                  <c:v>5.2856168830000001E-2</c:v>
                </c:pt>
                <c:pt idx="2538">
                  <c:v>5.287700293E-2</c:v>
                </c:pt>
                <c:pt idx="2539">
                  <c:v>5.2897837030000006E-2</c:v>
                </c:pt>
                <c:pt idx="2540">
                  <c:v>5.2918671130000004E-2</c:v>
                </c:pt>
                <c:pt idx="2541">
                  <c:v>5.2939505330000004E-2</c:v>
                </c:pt>
                <c:pt idx="2542">
                  <c:v>5.2960339430000003E-2</c:v>
                </c:pt>
                <c:pt idx="2543">
                  <c:v>5.2981173530000009E-2</c:v>
                </c:pt>
                <c:pt idx="2544">
                  <c:v>5.3002007630000007E-2</c:v>
                </c:pt>
                <c:pt idx="2545">
                  <c:v>5.3022841730000013E-2</c:v>
                </c:pt>
                <c:pt idx="2546">
                  <c:v>5.3043675930000006E-2</c:v>
                </c:pt>
                <c:pt idx="2547">
                  <c:v>5.3064510030000005E-2</c:v>
                </c:pt>
                <c:pt idx="2548">
                  <c:v>5.308534413000001E-2</c:v>
                </c:pt>
                <c:pt idx="2549">
                  <c:v>5.3106178230000009E-2</c:v>
                </c:pt>
                <c:pt idx="2550">
                  <c:v>5.3127012430000009E-2</c:v>
                </c:pt>
                <c:pt idx="2551">
                  <c:v>5.3147846530000008E-2</c:v>
                </c:pt>
                <c:pt idx="2552">
                  <c:v>5.3168680630000013E-2</c:v>
                </c:pt>
                <c:pt idx="2553">
                  <c:v>5.3189514729999984E-2</c:v>
                </c:pt>
                <c:pt idx="2554">
                  <c:v>5.321034882999999E-2</c:v>
                </c:pt>
                <c:pt idx="2555">
                  <c:v>5.3231183030000011E-2</c:v>
                </c:pt>
                <c:pt idx="2556">
                  <c:v>5.3252017130000009E-2</c:v>
                </c:pt>
                <c:pt idx="2557">
                  <c:v>5.3272851229999987E-2</c:v>
                </c:pt>
                <c:pt idx="2558">
                  <c:v>5.3293685329999986E-2</c:v>
                </c:pt>
                <c:pt idx="2559">
                  <c:v>5.3314519530000014E-2</c:v>
                </c:pt>
                <c:pt idx="2560">
                  <c:v>5.3335353629999985E-2</c:v>
                </c:pt>
                <c:pt idx="2561">
                  <c:v>5.335618772999999E-2</c:v>
                </c:pt>
                <c:pt idx="2562">
                  <c:v>5.3377021829999989E-2</c:v>
                </c:pt>
                <c:pt idx="2563">
                  <c:v>5.3397856029999982E-2</c:v>
                </c:pt>
                <c:pt idx="2564">
                  <c:v>5.3418690129999988E-2</c:v>
                </c:pt>
                <c:pt idx="2565">
                  <c:v>5.3439524229999986E-2</c:v>
                </c:pt>
                <c:pt idx="2566">
                  <c:v>5.3460358329999992E-2</c:v>
                </c:pt>
                <c:pt idx="2567">
                  <c:v>5.3481192429999991E-2</c:v>
                </c:pt>
                <c:pt idx="2568">
                  <c:v>5.3502026629999991E-2</c:v>
                </c:pt>
                <c:pt idx="2569">
                  <c:v>5.352286072999999E-2</c:v>
                </c:pt>
                <c:pt idx="2570">
                  <c:v>5.3543694829999995E-2</c:v>
                </c:pt>
                <c:pt idx="2571">
                  <c:v>5.3564528929999994E-2</c:v>
                </c:pt>
                <c:pt idx="2572">
                  <c:v>5.3585363129999994E-2</c:v>
                </c:pt>
                <c:pt idx="2573">
                  <c:v>5.3606197229999993E-2</c:v>
                </c:pt>
                <c:pt idx="2574">
                  <c:v>5.3627031329999991E-2</c:v>
                </c:pt>
                <c:pt idx="2575">
                  <c:v>5.3647865429999997E-2</c:v>
                </c:pt>
                <c:pt idx="2576">
                  <c:v>5.3668699529999996E-2</c:v>
                </c:pt>
                <c:pt idx="2577">
                  <c:v>5.3689533729999996E-2</c:v>
                </c:pt>
                <c:pt idx="2578">
                  <c:v>5.3710367829999994E-2</c:v>
                </c:pt>
                <c:pt idx="2579">
                  <c:v>5.373120193E-2</c:v>
                </c:pt>
                <c:pt idx="2580">
                  <c:v>5.3752036029999999E-2</c:v>
                </c:pt>
                <c:pt idx="2581">
                  <c:v>5.3772870229999999E-2</c:v>
                </c:pt>
                <c:pt idx="2582">
                  <c:v>5.3793704329999997E-2</c:v>
                </c:pt>
                <c:pt idx="2583">
                  <c:v>5.3814538429999996E-2</c:v>
                </c:pt>
                <c:pt idx="2584">
                  <c:v>5.3835372530000002E-2</c:v>
                </c:pt>
                <c:pt idx="2585">
                  <c:v>5.385620663E-2</c:v>
                </c:pt>
                <c:pt idx="2586">
                  <c:v>5.387704083E-2</c:v>
                </c:pt>
                <c:pt idx="2587">
                  <c:v>5.3897874929999999E-2</c:v>
                </c:pt>
                <c:pt idx="2588">
                  <c:v>5.3918709030000005E-2</c:v>
                </c:pt>
                <c:pt idx="2589">
                  <c:v>5.3939543130000003E-2</c:v>
                </c:pt>
                <c:pt idx="2590">
                  <c:v>5.3960377330000003E-2</c:v>
                </c:pt>
                <c:pt idx="2591">
                  <c:v>5.3981211430000002E-2</c:v>
                </c:pt>
                <c:pt idx="2592">
                  <c:v>5.4002045530000001E-2</c:v>
                </c:pt>
                <c:pt idx="2593">
                  <c:v>5.4022879630000006E-2</c:v>
                </c:pt>
                <c:pt idx="2594">
                  <c:v>5.4043713730000005E-2</c:v>
                </c:pt>
                <c:pt idx="2595">
                  <c:v>5.4064547930000005E-2</c:v>
                </c:pt>
                <c:pt idx="2596">
                  <c:v>5.4085382030000004E-2</c:v>
                </c:pt>
                <c:pt idx="2597">
                  <c:v>5.4106216130000009E-2</c:v>
                </c:pt>
                <c:pt idx="2598">
                  <c:v>5.4127050230000008E-2</c:v>
                </c:pt>
                <c:pt idx="2599">
                  <c:v>5.4147884430000008E-2</c:v>
                </c:pt>
                <c:pt idx="2600">
                  <c:v>5.4168718530000007E-2</c:v>
                </c:pt>
                <c:pt idx="2601">
                  <c:v>5.4189552630000005E-2</c:v>
                </c:pt>
                <c:pt idx="2602">
                  <c:v>5.4210386730000011E-2</c:v>
                </c:pt>
                <c:pt idx="2603">
                  <c:v>5.4231220930000004E-2</c:v>
                </c:pt>
                <c:pt idx="2604">
                  <c:v>5.425205503000001E-2</c:v>
                </c:pt>
                <c:pt idx="2605">
                  <c:v>5.4272889130000009E-2</c:v>
                </c:pt>
                <c:pt idx="2606">
                  <c:v>5.4293723230000014E-2</c:v>
                </c:pt>
                <c:pt idx="2607">
                  <c:v>5.4314557329999985E-2</c:v>
                </c:pt>
                <c:pt idx="2608">
                  <c:v>5.4335391530000013E-2</c:v>
                </c:pt>
                <c:pt idx="2609">
                  <c:v>5.4356225630000012E-2</c:v>
                </c:pt>
                <c:pt idx="2610">
                  <c:v>5.4377059729999982E-2</c:v>
                </c:pt>
                <c:pt idx="2611">
                  <c:v>5.4397893829999988E-2</c:v>
                </c:pt>
                <c:pt idx="2612">
                  <c:v>5.4418728030000009E-2</c:v>
                </c:pt>
                <c:pt idx="2613">
                  <c:v>5.4439562130000015E-2</c:v>
                </c:pt>
                <c:pt idx="2614">
                  <c:v>5.4460396229999986E-2</c:v>
                </c:pt>
                <c:pt idx="2615">
                  <c:v>5.4481230329999991E-2</c:v>
                </c:pt>
                <c:pt idx="2616">
                  <c:v>5.450206442999999E-2</c:v>
                </c:pt>
                <c:pt idx="2617">
                  <c:v>5.4522898629999983E-2</c:v>
                </c:pt>
                <c:pt idx="2618">
                  <c:v>5.4543732729999989E-2</c:v>
                </c:pt>
                <c:pt idx="2619">
                  <c:v>5.4564566829999987E-2</c:v>
                </c:pt>
                <c:pt idx="2620">
                  <c:v>5.4585400929999993E-2</c:v>
                </c:pt>
                <c:pt idx="2621">
                  <c:v>5.4606235129999986E-2</c:v>
                </c:pt>
                <c:pt idx="2622">
                  <c:v>5.4627069229999992E-2</c:v>
                </c:pt>
                <c:pt idx="2623">
                  <c:v>5.464790332999999E-2</c:v>
                </c:pt>
                <c:pt idx="2624">
                  <c:v>5.4668737429999996E-2</c:v>
                </c:pt>
                <c:pt idx="2625">
                  <c:v>5.4689571529999995E-2</c:v>
                </c:pt>
                <c:pt idx="2626">
                  <c:v>5.4710405729999988E-2</c:v>
                </c:pt>
                <c:pt idx="2627">
                  <c:v>5.4731239829999993E-2</c:v>
                </c:pt>
                <c:pt idx="2628">
                  <c:v>5.4752073929999992E-2</c:v>
                </c:pt>
                <c:pt idx="2629">
                  <c:v>5.4772908029999998E-2</c:v>
                </c:pt>
                <c:pt idx="2630">
                  <c:v>5.4793742229999991E-2</c:v>
                </c:pt>
                <c:pt idx="2631">
                  <c:v>5.4814576329999996E-2</c:v>
                </c:pt>
                <c:pt idx="2632">
                  <c:v>5.4835410429999995E-2</c:v>
                </c:pt>
                <c:pt idx="2633">
                  <c:v>5.4856244530000001E-2</c:v>
                </c:pt>
                <c:pt idx="2634">
                  <c:v>5.4877078729999994E-2</c:v>
                </c:pt>
                <c:pt idx="2635">
                  <c:v>5.4897912829999992E-2</c:v>
                </c:pt>
                <c:pt idx="2636">
                  <c:v>5.4918746929999998E-2</c:v>
                </c:pt>
                <c:pt idx="2637">
                  <c:v>5.4939581029999997E-2</c:v>
                </c:pt>
                <c:pt idx="2638">
                  <c:v>5.4960415130000002E-2</c:v>
                </c:pt>
                <c:pt idx="2639">
                  <c:v>5.4981249329999995E-2</c:v>
                </c:pt>
                <c:pt idx="2640">
                  <c:v>5.5002083430000001E-2</c:v>
                </c:pt>
                <c:pt idx="2641">
                  <c:v>5.502291753E-2</c:v>
                </c:pt>
                <c:pt idx="2642">
                  <c:v>5.5043751630000005E-2</c:v>
                </c:pt>
                <c:pt idx="2643">
                  <c:v>5.5064585829999999E-2</c:v>
                </c:pt>
                <c:pt idx="2644">
                  <c:v>5.5085419929999997E-2</c:v>
                </c:pt>
                <c:pt idx="2645">
                  <c:v>5.5106254030000003E-2</c:v>
                </c:pt>
                <c:pt idx="2646">
                  <c:v>5.5127088130000002E-2</c:v>
                </c:pt>
                <c:pt idx="2647">
                  <c:v>5.5147922230000007E-2</c:v>
                </c:pt>
                <c:pt idx="2648">
                  <c:v>5.516875643E-2</c:v>
                </c:pt>
                <c:pt idx="2649">
                  <c:v>5.5189590530000006E-2</c:v>
                </c:pt>
                <c:pt idx="2650">
                  <c:v>5.5210424630000005E-2</c:v>
                </c:pt>
                <c:pt idx="2651">
                  <c:v>5.523125873000001E-2</c:v>
                </c:pt>
                <c:pt idx="2652">
                  <c:v>5.5252092930000003E-2</c:v>
                </c:pt>
                <c:pt idx="2653">
                  <c:v>5.5272927030000002E-2</c:v>
                </c:pt>
                <c:pt idx="2654">
                  <c:v>5.5293761130000008E-2</c:v>
                </c:pt>
                <c:pt idx="2655">
                  <c:v>5.5314595230000006E-2</c:v>
                </c:pt>
                <c:pt idx="2656">
                  <c:v>5.5335429330000012E-2</c:v>
                </c:pt>
                <c:pt idx="2657">
                  <c:v>5.5356263530000005E-2</c:v>
                </c:pt>
                <c:pt idx="2658">
                  <c:v>5.5377097630000011E-2</c:v>
                </c:pt>
                <c:pt idx="2659">
                  <c:v>5.5397931730000009E-2</c:v>
                </c:pt>
                <c:pt idx="2660">
                  <c:v>5.5418765830000015E-2</c:v>
                </c:pt>
                <c:pt idx="2661">
                  <c:v>5.5439600030000008E-2</c:v>
                </c:pt>
                <c:pt idx="2662">
                  <c:v>5.5460434130000007E-2</c:v>
                </c:pt>
                <c:pt idx="2663">
                  <c:v>5.5481268230000012E-2</c:v>
                </c:pt>
                <c:pt idx="2664">
                  <c:v>5.5502102329999983E-2</c:v>
                </c:pt>
                <c:pt idx="2665">
                  <c:v>5.5522936429999989E-2</c:v>
                </c:pt>
                <c:pt idx="2666">
                  <c:v>5.554377063000001E-2</c:v>
                </c:pt>
                <c:pt idx="2667">
                  <c:v>5.5564604729999988E-2</c:v>
                </c:pt>
                <c:pt idx="2668">
                  <c:v>5.5585438829999986E-2</c:v>
                </c:pt>
                <c:pt idx="2669">
                  <c:v>5.5606272929999992E-2</c:v>
                </c:pt>
                <c:pt idx="2670">
                  <c:v>5.5627107130000013E-2</c:v>
                </c:pt>
                <c:pt idx="2671">
                  <c:v>5.5647941229999984E-2</c:v>
                </c:pt>
                <c:pt idx="2672">
                  <c:v>5.5668775329999989E-2</c:v>
                </c:pt>
                <c:pt idx="2673">
                  <c:v>5.5689609429999988E-2</c:v>
                </c:pt>
                <c:pt idx="2674">
                  <c:v>5.5710443629999988E-2</c:v>
                </c:pt>
                <c:pt idx="2675">
                  <c:v>5.5731277729999987E-2</c:v>
                </c:pt>
                <c:pt idx="2676">
                  <c:v>5.5752111829999992E-2</c:v>
                </c:pt>
                <c:pt idx="2677">
                  <c:v>5.5772945929999991E-2</c:v>
                </c:pt>
                <c:pt idx="2678">
                  <c:v>5.5793780029999997E-2</c:v>
                </c:pt>
                <c:pt idx="2679">
                  <c:v>5.581461422999999E-2</c:v>
                </c:pt>
                <c:pt idx="2680">
                  <c:v>5.5835448329999988E-2</c:v>
                </c:pt>
                <c:pt idx="2681">
                  <c:v>5.5856282429999994E-2</c:v>
                </c:pt>
                <c:pt idx="2682">
                  <c:v>5.5877116529999993E-2</c:v>
                </c:pt>
                <c:pt idx="2683">
                  <c:v>5.5897950729999993E-2</c:v>
                </c:pt>
                <c:pt idx="2684">
                  <c:v>5.5918784829999992E-2</c:v>
                </c:pt>
                <c:pt idx="2685">
                  <c:v>5.5939618929999997E-2</c:v>
                </c:pt>
                <c:pt idx="2686">
                  <c:v>5.5960453029999996E-2</c:v>
                </c:pt>
                <c:pt idx="2687">
                  <c:v>5.5981287130000001E-2</c:v>
                </c:pt>
                <c:pt idx="2688">
                  <c:v>5.6002121329999995E-2</c:v>
                </c:pt>
                <c:pt idx="2689">
                  <c:v>5.6022955429999993E-2</c:v>
                </c:pt>
                <c:pt idx="2690">
                  <c:v>5.6043789529999999E-2</c:v>
                </c:pt>
                <c:pt idx="2691">
                  <c:v>5.6064623629999998E-2</c:v>
                </c:pt>
                <c:pt idx="2692">
                  <c:v>5.6085457829999998E-2</c:v>
                </c:pt>
                <c:pt idx="2693">
                  <c:v>5.6106291929999996E-2</c:v>
                </c:pt>
                <c:pt idx="2694">
                  <c:v>5.6127126030000002E-2</c:v>
                </c:pt>
                <c:pt idx="2695">
                  <c:v>5.6147960130000001E-2</c:v>
                </c:pt>
                <c:pt idx="2696">
                  <c:v>5.6168794230000006E-2</c:v>
                </c:pt>
                <c:pt idx="2697">
                  <c:v>5.6189628429999999E-2</c:v>
                </c:pt>
                <c:pt idx="2698">
                  <c:v>5.6210462529999998E-2</c:v>
                </c:pt>
                <c:pt idx="2699">
                  <c:v>5.6231296630000004E-2</c:v>
                </c:pt>
                <c:pt idx="2700">
                  <c:v>5.6252130730000002E-2</c:v>
                </c:pt>
                <c:pt idx="2701">
                  <c:v>5.6272964930000002E-2</c:v>
                </c:pt>
                <c:pt idx="2702">
                  <c:v>5.6293799030000001E-2</c:v>
                </c:pt>
                <c:pt idx="2703">
                  <c:v>5.6314633130000007E-2</c:v>
                </c:pt>
                <c:pt idx="2704">
                  <c:v>5.6335467230000005E-2</c:v>
                </c:pt>
                <c:pt idx="2705">
                  <c:v>5.6356301330000011E-2</c:v>
                </c:pt>
                <c:pt idx="2706">
                  <c:v>5.6377135530000004E-2</c:v>
                </c:pt>
                <c:pt idx="2707">
                  <c:v>5.6397969630000003E-2</c:v>
                </c:pt>
                <c:pt idx="2708">
                  <c:v>5.6418803730000008E-2</c:v>
                </c:pt>
                <c:pt idx="2709">
                  <c:v>5.6439637830000007E-2</c:v>
                </c:pt>
                <c:pt idx="2710">
                  <c:v>5.6460472030000007E-2</c:v>
                </c:pt>
                <c:pt idx="2711">
                  <c:v>5.6481306130000006E-2</c:v>
                </c:pt>
                <c:pt idx="2712">
                  <c:v>5.6502140230000011E-2</c:v>
                </c:pt>
                <c:pt idx="2713">
                  <c:v>5.652297433000001E-2</c:v>
                </c:pt>
                <c:pt idx="2714">
                  <c:v>5.654380853000001E-2</c:v>
                </c:pt>
                <c:pt idx="2715">
                  <c:v>5.6564642630000009E-2</c:v>
                </c:pt>
                <c:pt idx="2716">
                  <c:v>5.6585476730000007E-2</c:v>
                </c:pt>
                <c:pt idx="2717">
                  <c:v>5.6606310830000013E-2</c:v>
                </c:pt>
                <c:pt idx="2718">
                  <c:v>5.6627144929999984E-2</c:v>
                </c:pt>
                <c:pt idx="2719">
                  <c:v>5.6647979130000012E-2</c:v>
                </c:pt>
                <c:pt idx="2720">
                  <c:v>5.6668813230000011E-2</c:v>
                </c:pt>
                <c:pt idx="2721">
                  <c:v>5.6689647329999988E-2</c:v>
                </c:pt>
                <c:pt idx="2722">
                  <c:v>5.6710481429999987E-2</c:v>
                </c:pt>
                <c:pt idx="2723">
                  <c:v>5.6731315630000015E-2</c:v>
                </c:pt>
                <c:pt idx="2724">
                  <c:v>5.6752149729999986E-2</c:v>
                </c:pt>
                <c:pt idx="2725">
                  <c:v>5.6772983829999984E-2</c:v>
                </c:pt>
                <c:pt idx="2726">
                  <c:v>5.679381792999999E-2</c:v>
                </c:pt>
                <c:pt idx="2727">
                  <c:v>5.6814652029999989E-2</c:v>
                </c:pt>
                <c:pt idx="2728">
                  <c:v>5.6835486229999989E-2</c:v>
                </c:pt>
                <c:pt idx="2729">
                  <c:v>5.6856320329999988E-2</c:v>
                </c:pt>
                <c:pt idx="2730">
                  <c:v>5.6877154429999993E-2</c:v>
                </c:pt>
                <c:pt idx="2731">
                  <c:v>5.6897988529999992E-2</c:v>
                </c:pt>
                <c:pt idx="2732">
                  <c:v>5.6918822729999985E-2</c:v>
                </c:pt>
                <c:pt idx="2733">
                  <c:v>5.6939656829999991E-2</c:v>
                </c:pt>
                <c:pt idx="2734">
                  <c:v>5.6960490929999989E-2</c:v>
                </c:pt>
                <c:pt idx="2735">
                  <c:v>5.6981325029999995E-2</c:v>
                </c:pt>
                <c:pt idx="2736">
                  <c:v>5.7002159129999994E-2</c:v>
                </c:pt>
                <c:pt idx="2737">
                  <c:v>5.7022993329999994E-2</c:v>
                </c:pt>
                <c:pt idx="2738">
                  <c:v>5.7043827429999992E-2</c:v>
                </c:pt>
                <c:pt idx="2739">
                  <c:v>5.7064661529999998E-2</c:v>
                </c:pt>
                <c:pt idx="2740">
                  <c:v>5.7085495629999997E-2</c:v>
                </c:pt>
                <c:pt idx="2741">
                  <c:v>5.710632982999999E-2</c:v>
                </c:pt>
                <c:pt idx="2742">
                  <c:v>5.7127163929999995E-2</c:v>
                </c:pt>
                <c:pt idx="2743">
                  <c:v>5.7147998029999994E-2</c:v>
                </c:pt>
                <c:pt idx="2744">
                  <c:v>5.716883213E-2</c:v>
                </c:pt>
                <c:pt idx="2745">
                  <c:v>5.7189666229999998E-2</c:v>
                </c:pt>
                <c:pt idx="2746">
                  <c:v>5.7210500429999998E-2</c:v>
                </c:pt>
                <c:pt idx="2747">
                  <c:v>5.7231334529999997E-2</c:v>
                </c:pt>
                <c:pt idx="2748">
                  <c:v>5.7252168630000003E-2</c:v>
                </c:pt>
                <c:pt idx="2749">
                  <c:v>5.7273002730000001E-2</c:v>
                </c:pt>
                <c:pt idx="2750">
                  <c:v>5.7293836929999994E-2</c:v>
                </c:pt>
                <c:pt idx="2751">
                  <c:v>5.731467103E-2</c:v>
                </c:pt>
                <c:pt idx="2752">
                  <c:v>5.7335505129999999E-2</c:v>
                </c:pt>
                <c:pt idx="2753">
                  <c:v>5.7356339230000004E-2</c:v>
                </c:pt>
                <c:pt idx="2754">
                  <c:v>5.7377173429999997E-2</c:v>
                </c:pt>
                <c:pt idx="2755">
                  <c:v>5.7398007530000003E-2</c:v>
                </c:pt>
                <c:pt idx="2756">
                  <c:v>5.7418841630000002E-2</c:v>
                </c:pt>
                <c:pt idx="2757">
                  <c:v>5.7439675730000007E-2</c:v>
                </c:pt>
                <c:pt idx="2758">
                  <c:v>5.7460509830000006E-2</c:v>
                </c:pt>
                <c:pt idx="2759">
                  <c:v>5.7481344029999999E-2</c:v>
                </c:pt>
                <c:pt idx="2760">
                  <c:v>5.7502178130000005E-2</c:v>
                </c:pt>
                <c:pt idx="2761">
                  <c:v>5.7523012230000004E-2</c:v>
                </c:pt>
                <c:pt idx="2762">
                  <c:v>5.7543846330000009E-2</c:v>
                </c:pt>
                <c:pt idx="2763">
                  <c:v>5.7564680530000002E-2</c:v>
                </c:pt>
                <c:pt idx="2764">
                  <c:v>5.7585514630000008E-2</c:v>
                </c:pt>
                <c:pt idx="2765">
                  <c:v>5.7606348730000007E-2</c:v>
                </c:pt>
                <c:pt idx="2766">
                  <c:v>5.7627182830000012E-2</c:v>
                </c:pt>
                <c:pt idx="2767">
                  <c:v>5.7648016930000011E-2</c:v>
                </c:pt>
                <c:pt idx="2768">
                  <c:v>5.7668851130000004E-2</c:v>
                </c:pt>
                <c:pt idx="2769">
                  <c:v>5.768968523000001E-2</c:v>
                </c:pt>
                <c:pt idx="2770">
                  <c:v>5.7710519330000008E-2</c:v>
                </c:pt>
                <c:pt idx="2771">
                  <c:v>5.7731353430000014E-2</c:v>
                </c:pt>
                <c:pt idx="2772">
                  <c:v>5.7752187630000007E-2</c:v>
                </c:pt>
                <c:pt idx="2773">
                  <c:v>5.7773021730000013E-2</c:v>
                </c:pt>
                <c:pt idx="2774">
                  <c:v>5.7793855830000011E-2</c:v>
                </c:pt>
                <c:pt idx="2775">
                  <c:v>5.7814689929999989E-2</c:v>
                </c:pt>
                <c:pt idx="2776">
                  <c:v>5.7835524029999988E-2</c:v>
                </c:pt>
                <c:pt idx="2777">
                  <c:v>5.7856358230000009E-2</c:v>
                </c:pt>
                <c:pt idx="2778">
                  <c:v>5.7877192329999987E-2</c:v>
                </c:pt>
                <c:pt idx="2779">
                  <c:v>5.7898026429999985E-2</c:v>
                </c:pt>
                <c:pt idx="2780">
                  <c:v>5.7918860529999991E-2</c:v>
                </c:pt>
                <c:pt idx="2781">
                  <c:v>5.7939694729999984E-2</c:v>
                </c:pt>
                <c:pt idx="2782">
                  <c:v>5.796052882999999E-2</c:v>
                </c:pt>
                <c:pt idx="2783">
                  <c:v>5.7981362929999988E-2</c:v>
                </c:pt>
                <c:pt idx="2784">
                  <c:v>5.8002197029999994E-2</c:v>
                </c:pt>
                <c:pt idx="2785">
                  <c:v>5.8023031129999993E-2</c:v>
                </c:pt>
                <c:pt idx="2786">
                  <c:v>5.8043865329999986E-2</c:v>
                </c:pt>
                <c:pt idx="2787">
                  <c:v>5.8064699429999991E-2</c:v>
                </c:pt>
                <c:pt idx="2788">
                  <c:v>5.808553352999999E-2</c:v>
                </c:pt>
                <c:pt idx="2789">
                  <c:v>5.8106367629999996E-2</c:v>
                </c:pt>
                <c:pt idx="2790">
                  <c:v>5.8127201829999989E-2</c:v>
                </c:pt>
                <c:pt idx="2791">
                  <c:v>5.8148035929999994E-2</c:v>
                </c:pt>
                <c:pt idx="2792">
                  <c:v>5.8168870029999993E-2</c:v>
                </c:pt>
                <c:pt idx="2793">
                  <c:v>5.8189704129999999E-2</c:v>
                </c:pt>
                <c:pt idx="2794">
                  <c:v>5.8210538329999992E-2</c:v>
                </c:pt>
                <c:pt idx="2795">
                  <c:v>5.823137242999999E-2</c:v>
                </c:pt>
                <c:pt idx="2796">
                  <c:v>5.8252206529999996E-2</c:v>
                </c:pt>
                <c:pt idx="2797">
                  <c:v>5.8273040629999995E-2</c:v>
                </c:pt>
                <c:pt idx="2798">
                  <c:v>5.829387473E-2</c:v>
                </c:pt>
                <c:pt idx="2799">
                  <c:v>5.8314708929999994E-2</c:v>
                </c:pt>
                <c:pt idx="2800">
                  <c:v>5.8335543029999999E-2</c:v>
                </c:pt>
                <c:pt idx="2801">
                  <c:v>5.8356377129999998E-2</c:v>
                </c:pt>
                <c:pt idx="2802">
                  <c:v>5.8377211230000003E-2</c:v>
                </c:pt>
                <c:pt idx="2803">
                  <c:v>5.8398045429999997E-2</c:v>
                </c:pt>
                <c:pt idx="2804">
                  <c:v>5.8418879529999995E-2</c:v>
                </c:pt>
                <c:pt idx="2805">
                  <c:v>5.8439713630000001E-2</c:v>
                </c:pt>
                <c:pt idx="2806">
                  <c:v>5.846054773E-2</c:v>
                </c:pt>
                <c:pt idx="2807">
                  <c:v>5.8481381830000005E-2</c:v>
                </c:pt>
                <c:pt idx="2808">
                  <c:v>5.8502216029999998E-2</c:v>
                </c:pt>
                <c:pt idx="2809">
                  <c:v>5.8523050130000004E-2</c:v>
                </c:pt>
                <c:pt idx="2810">
                  <c:v>5.8543884230000003E-2</c:v>
                </c:pt>
                <c:pt idx="2811">
                  <c:v>5.8564718330000008E-2</c:v>
                </c:pt>
                <c:pt idx="2812">
                  <c:v>5.8585552530000001E-2</c:v>
                </c:pt>
                <c:pt idx="2813">
                  <c:v>5.860638663E-2</c:v>
                </c:pt>
                <c:pt idx="2814">
                  <c:v>5.8627220730000006E-2</c:v>
                </c:pt>
                <c:pt idx="2815">
                  <c:v>5.8648054830000004E-2</c:v>
                </c:pt>
                <c:pt idx="2816">
                  <c:v>5.866888893000001E-2</c:v>
                </c:pt>
                <c:pt idx="2817">
                  <c:v>5.8689723130000003E-2</c:v>
                </c:pt>
                <c:pt idx="2818">
                  <c:v>5.8710557230000009E-2</c:v>
                </c:pt>
                <c:pt idx="2819">
                  <c:v>5.8731391330000007E-2</c:v>
                </c:pt>
                <c:pt idx="2820">
                  <c:v>5.8752225430000013E-2</c:v>
                </c:pt>
                <c:pt idx="2821">
                  <c:v>5.8773059630000006E-2</c:v>
                </c:pt>
                <c:pt idx="2822">
                  <c:v>5.8793893730000005E-2</c:v>
                </c:pt>
                <c:pt idx="2823">
                  <c:v>5.881472783000001E-2</c:v>
                </c:pt>
                <c:pt idx="2824">
                  <c:v>5.8835561930000009E-2</c:v>
                </c:pt>
                <c:pt idx="2825">
                  <c:v>5.8856396029999987E-2</c:v>
                </c:pt>
                <c:pt idx="2826">
                  <c:v>5.8877230230000008E-2</c:v>
                </c:pt>
                <c:pt idx="2827">
                  <c:v>5.8898064330000013E-2</c:v>
                </c:pt>
                <c:pt idx="2828">
                  <c:v>5.8918898430000012E-2</c:v>
                </c:pt>
                <c:pt idx="2829">
                  <c:v>5.8939732529999983E-2</c:v>
                </c:pt>
                <c:pt idx="2830">
                  <c:v>5.8960566730000011E-2</c:v>
                </c:pt>
                <c:pt idx="2831">
                  <c:v>5.8981400830000009E-2</c:v>
                </c:pt>
                <c:pt idx="2832">
                  <c:v>5.9002234929999987E-2</c:v>
                </c:pt>
                <c:pt idx="2833">
                  <c:v>5.9023069029999986E-2</c:v>
                </c:pt>
                <c:pt idx="2834">
                  <c:v>5.9043903230000014E-2</c:v>
                </c:pt>
                <c:pt idx="2835">
                  <c:v>5.9064737329999985E-2</c:v>
                </c:pt>
                <c:pt idx="2836">
                  <c:v>5.908557142999999E-2</c:v>
                </c:pt>
                <c:pt idx="2837">
                  <c:v>5.9106405529999989E-2</c:v>
                </c:pt>
                <c:pt idx="2838">
                  <c:v>5.9127239629999988E-2</c:v>
                </c:pt>
                <c:pt idx="2839">
                  <c:v>5.9148073829999988E-2</c:v>
                </c:pt>
                <c:pt idx="2840">
                  <c:v>5.9168907929999986E-2</c:v>
                </c:pt>
                <c:pt idx="2841">
                  <c:v>5.9189742029999992E-2</c:v>
                </c:pt>
                <c:pt idx="2842">
                  <c:v>5.9210576129999991E-2</c:v>
                </c:pt>
                <c:pt idx="2843">
                  <c:v>5.9231410329999991E-2</c:v>
                </c:pt>
                <c:pt idx="2844">
                  <c:v>5.925224442999999E-2</c:v>
                </c:pt>
                <c:pt idx="2845">
                  <c:v>5.9273078529999995E-2</c:v>
                </c:pt>
                <c:pt idx="2846">
                  <c:v>5.9293912629999994E-2</c:v>
                </c:pt>
                <c:pt idx="2847">
                  <c:v>5.9314746729999993E-2</c:v>
                </c:pt>
                <c:pt idx="2848">
                  <c:v>5.9335580929999993E-2</c:v>
                </c:pt>
                <c:pt idx="2849">
                  <c:v>5.9356415029999991E-2</c:v>
                </c:pt>
                <c:pt idx="2850">
                  <c:v>5.9377249129999997E-2</c:v>
                </c:pt>
                <c:pt idx="2851">
                  <c:v>5.9398083229999996E-2</c:v>
                </c:pt>
                <c:pt idx="2852">
                  <c:v>5.9418917429999996E-2</c:v>
                </c:pt>
                <c:pt idx="2853">
                  <c:v>5.9439751529999994E-2</c:v>
                </c:pt>
                <c:pt idx="2854">
                  <c:v>5.946058563E-2</c:v>
                </c:pt>
                <c:pt idx="2855">
                  <c:v>5.9481419729999999E-2</c:v>
                </c:pt>
                <c:pt idx="2856">
                  <c:v>5.9502253830000004E-2</c:v>
                </c:pt>
                <c:pt idx="2857">
                  <c:v>5.9523088029999997E-2</c:v>
                </c:pt>
                <c:pt idx="2858">
                  <c:v>5.9543922129999996E-2</c:v>
                </c:pt>
                <c:pt idx="2859">
                  <c:v>5.9564756230000002E-2</c:v>
                </c:pt>
                <c:pt idx="2860">
                  <c:v>5.958559033E-2</c:v>
                </c:pt>
                <c:pt idx="2861">
                  <c:v>5.960642453E-2</c:v>
                </c:pt>
                <c:pt idx="2862">
                  <c:v>5.9627258629999999E-2</c:v>
                </c:pt>
                <c:pt idx="2863">
                  <c:v>5.9648092730000005E-2</c:v>
                </c:pt>
                <c:pt idx="2864">
                  <c:v>5.9668926830000003E-2</c:v>
                </c:pt>
                <c:pt idx="2865">
                  <c:v>5.9689760930000009E-2</c:v>
                </c:pt>
                <c:pt idx="2866">
                  <c:v>5.9710595130000002E-2</c:v>
                </c:pt>
                <c:pt idx="2867">
                  <c:v>5.9731429230000001E-2</c:v>
                </c:pt>
                <c:pt idx="2868">
                  <c:v>5.9752263330000006E-2</c:v>
                </c:pt>
                <c:pt idx="2869">
                  <c:v>5.9773097430000005E-2</c:v>
                </c:pt>
                <c:pt idx="2870">
                  <c:v>5.9793931630000005E-2</c:v>
                </c:pt>
                <c:pt idx="2871">
                  <c:v>5.9814765730000004E-2</c:v>
                </c:pt>
                <c:pt idx="2872">
                  <c:v>5.9835599830000009E-2</c:v>
                </c:pt>
                <c:pt idx="2873">
                  <c:v>5.9856433930000008E-2</c:v>
                </c:pt>
                <c:pt idx="2874">
                  <c:v>5.9877268130000001E-2</c:v>
                </c:pt>
                <c:pt idx="2875">
                  <c:v>5.9898102230000007E-2</c:v>
                </c:pt>
                <c:pt idx="2876">
                  <c:v>5.9918936330000006E-2</c:v>
                </c:pt>
                <c:pt idx="2877">
                  <c:v>5.9939770430000011E-2</c:v>
                </c:pt>
                <c:pt idx="2878">
                  <c:v>5.996060453000001E-2</c:v>
                </c:pt>
                <c:pt idx="2879">
                  <c:v>5.998143873000001E-2</c:v>
                </c:pt>
                <c:pt idx="2880">
                  <c:v>6.0002272830000009E-2</c:v>
                </c:pt>
                <c:pt idx="2881">
                  <c:v>6.0023106930000014E-2</c:v>
                </c:pt>
                <c:pt idx="2882">
                  <c:v>6.0043941029999985E-2</c:v>
                </c:pt>
                <c:pt idx="2883">
                  <c:v>6.0064775230000006E-2</c:v>
                </c:pt>
                <c:pt idx="2884">
                  <c:v>6.0085609330000012E-2</c:v>
                </c:pt>
                <c:pt idx="2885">
                  <c:v>6.010644343000001E-2</c:v>
                </c:pt>
                <c:pt idx="2886">
                  <c:v>6.0127277529999988E-2</c:v>
                </c:pt>
                <c:pt idx="2887">
                  <c:v>6.0148111629999987E-2</c:v>
                </c:pt>
                <c:pt idx="2888">
                  <c:v>6.0168945830000015E-2</c:v>
                </c:pt>
                <c:pt idx="2889">
                  <c:v>6.0189779929999986E-2</c:v>
                </c:pt>
                <c:pt idx="2890">
                  <c:v>6.0210614029999991E-2</c:v>
                </c:pt>
                <c:pt idx="2891">
                  <c:v>6.023144812999999E-2</c:v>
                </c:pt>
                <c:pt idx="2892">
                  <c:v>6.0252282329999983E-2</c:v>
                </c:pt>
                <c:pt idx="2893">
                  <c:v>6.0273116429999989E-2</c:v>
                </c:pt>
                <c:pt idx="2894">
                  <c:v>6.0293950529999987E-2</c:v>
                </c:pt>
                <c:pt idx="2895">
                  <c:v>6.0314784629999993E-2</c:v>
                </c:pt>
                <c:pt idx="2896">
                  <c:v>6.0335618729999992E-2</c:v>
                </c:pt>
                <c:pt idx="2897">
                  <c:v>6.0356452929999992E-2</c:v>
                </c:pt>
                <c:pt idx="2898">
                  <c:v>6.037728702999999E-2</c:v>
                </c:pt>
                <c:pt idx="2899">
                  <c:v>6.0398121129999996E-2</c:v>
                </c:pt>
                <c:pt idx="2900">
                  <c:v>6.0418955229999995E-2</c:v>
                </c:pt>
                <c:pt idx="2901">
                  <c:v>6.0439789429999988E-2</c:v>
                </c:pt>
                <c:pt idx="2902">
                  <c:v>6.0460623529999993E-2</c:v>
                </c:pt>
                <c:pt idx="2903">
                  <c:v>6.0481457629999992E-2</c:v>
                </c:pt>
                <c:pt idx="2904">
                  <c:v>6.0502291729999998E-2</c:v>
                </c:pt>
                <c:pt idx="2905">
                  <c:v>6.0523125829999996E-2</c:v>
                </c:pt>
                <c:pt idx="2906">
                  <c:v>6.0543960029999996E-2</c:v>
                </c:pt>
                <c:pt idx="2907">
                  <c:v>6.0564794129999995E-2</c:v>
                </c:pt>
                <c:pt idx="2908">
                  <c:v>6.0585628230000001E-2</c:v>
                </c:pt>
                <c:pt idx="2909">
                  <c:v>6.0606462329999999E-2</c:v>
                </c:pt>
                <c:pt idx="2910">
                  <c:v>6.0627296529999992E-2</c:v>
                </c:pt>
                <c:pt idx="2911">
                  <c:v>6.0648130629999998E-2</c:v>
                </c:pt>
                <c:pt idx="2912">
                  <c:v>6.0668964729999997E-2</c:v>
                </c:pt>
                <c:pt idx="2913">
                  <c:v>6.0689798830000002E-2</c:v>
                </c:pt>
                <c:pt idx="2914">
                  <c:v>6.0710633029999996E-2</c:v>
                </c:pt>
                <c:pt idx="2915">
                  <c:v>6.0731467130000001E-2</c:v>
                </c:pt>
                <c:pt idx="2916">
                  <c:v>6.075230123E-2</c:v>
                </c:pt>
                <c:pt idx="2917">
                  <c:v>6.0773135330000005E-2</c:v>
                </c:pt>
                <c:pt idx="2918">
                  <c:v>6.0793969430000004E-2</c:v>
                </c:pt>
                <c:pt idx="2919">
                  <c:v>6.0814803629999997E-2</c:v>
                </c:pt>
                <c:pt idx="2920">
                  <c:v>6.0835637730000003E-2</c:v>
                </c:pt>
                <c:pt idx="2921">
                  <c:v>6.0856471830000002E-2</c:v>
                </c:pt>
                <c:pt idx="2922">
                  <c:v>6.0877305930000007E-2</c:v>
                </c:pt>
                <c:pt idx="2923">
                  <c:v>6.089814013E-2</c:v>
                </c:pt>
                <c:pt idx="2924">
                  <c:v>6.0918974230000006E-2</c:v>
                </c:pt>
                <c:pt idx="2925">
                  <c:v>6.0939808330000005E-2</c:v>
                </c:pt>
                <c:pt idx="2926">
                  <c:v>6.096064243000001E-2</c:v>
                </c:pt>
                <c:pt idx="2927">
                  <c:v>6.0981476530000009E-2</c:v>
                </c:pt>
                <c:pt idx="2928">
                  <c:v>6.1002310730000002E-2</c:v>
                </c:pt>
                <c:pt idx="2929">
                  <c:v>6.1023144830000008E-2</c:v>
                </c:pt>
                <c:pt idx="2930">
                  <c:v>6.1043978930000006E-2</c:v>
                </c:pt>
                <c:pt idx="2931">
                  <c:v>6.1064813030000012E-2</c:v>
                </c:pt>
                <c:pt idx="2932">
                  <c:v>6.1085647230000005E-2</c:v>
                </c:pt>
                <c:pt idx="2933">
                  <c:v>6.1106481330000011E-2</c:v>
                </c:pt>
                <c:pt idx="2934">
                  <c:v>6.1127315430000009E-2</c:v>
                </c:pt>
                <c:pt idx="2935">
                  <c:v>6.1148149530000015E-2</c:v>
                </c:pt>
                <c:pt idx="2936">
                  <c:v>6.1168983629999986E-2</c:v>
                </c:pt>
                <c:pt idx="2937">
                  <c:v>6.1189817830000007E-2</c:v>
                </c:pt>
                <c:pt idx="2938">
                  <c:v>6.1210651930000012E-2</c:v>
                </c:pt>
                <c:pt idx="2939">
                  <c:v>6.1231486029999983E-2</c:v>
                </c:pt>
                <c:pt idx="2940">
                  <c:v>6.1252320129999989E-2</c:v>
                </c:pt>
                <c:pt idx="2941">
                  <c:v>6.127315433000001E-2</c:v>
                </c:pt>
                <c:pt idx="2942">
                  <c:v>6.1293988430000015E-2</c:v>
                </c:pt>
                <c:pt idx="2943">
                  <c:v>6.1314822529999986E-2</c:v>
                </c:pt>
                <c:pt idx="2944">
                  <c:v>6.1335656629999985E-2</c:v>
                </c:pt>
                <c:pt idx="2945">
                  <c:v>6.1356490729999991E-2</c:v>
                </c:pt>
                <c:pt idx="2946">
                  <c:v>6.1377324929999984E-2</c:v>
                </c:pt>
                <c:pt idx="2947">
                  <c:v>6.1398159029999989E-2</c:v>
                </c:pt>
                <c:pt idx="2948">
                  <c:v>6.1418993129999988E-2</c:v>
                </c:pt>
                <c:pt idx="2949">
                  <c:v>6.1439827229999994E-2</c:v>
                </c:pt>
                <c:pt idx="2950">
                  <c:v>6.1460661429999987E-2</c:v>
                </c:pt>
                <c:pt idx="2951">
                  <c:v>6.1481495529999992E-2</c:v>
                </c:pt>
                <c:pt idx="2952">
                  <c:v>6.1502329629999991E-2</c:v>
                </c:pt>
                <c:pt idx="2953">
                  <c:v>6.152316372999999E-2</c:v>
                </c:pt>
                <c:pt idx="2954">
                  <c:v>6.154399792999999E-2</c:v>
                </c:pt>
                <c:pt idx="2955">
                  <c:v>6.1564832029999988E-2</c:v>
                </c:pt>
                <c:pt idx="2956">
                  <c:v>6.1585666129999994E-2</c:v>
                </c:pt>
                <c:pt idx="2957">
                  <c:v>6.1606500229999993E-2</c:v>
                </c:pt>
                <c:pt idx="2958">
                  <c:v>6.1627334329999998E-2</c:v>
                </c:pt>
                <c:pt idx="2959">
                  <c:v>6.1648168529999992E-2</c:v>
                </c:pt>
                <c:pt idx="2960">
                  <c:v>6.1669002629999997E-2</c:v>
                </c:pt>
                <c:pt idx="2961">
                  <c:v>6.1689836729999996E-2</c:v>
                </c:pt>
                <c:pt idx="2962">
                  <c:v>6.1710670829999995E-2</c:v>
                </c:pt>
                <c:pt idx="2963">
                  <c:v>6.1731505029999995E-2</c:v>
                </c:pt>
                <c:pt idx="2964">
                  <c:v>6.1752339129999993E-2</c:v>
                </c:pt>
                <c:pt idx="2965">
                  <c:v>6.1773173229999999E-2</c:v>
                </c:pt>
                <c:pt idx="2966">
                  <c:v>6.1794007329999998E-2</c:v>
                </c:pt>
                <c:pt idx="2967">
                  <c:v>6.1814841430000003E-2</c:v>
                </c:pt>
                <c:pt idx="2968">
                  <c:v>6.1835675629999996E-2</c:v>
                </c:pt>
                <c:pt idx="2969">
                  <c:v>6.1856509730000002E-2</c:v>
                </c:pt>
                <c:pt idx="2970">
                  <c:v>6.1877343830000001E-2</c:v>
                </c:pt>
                <c:pt idx="2971">
                  <c:v>6.1898177930000006E-2</c:v>
                </c:pt>
                <c:pt idx="2972">
                  <c:v>6.1919012129999999E-2</c:v>
                </c:pt>
                <c:pt idx="2973">
                  <c:v>6.1939846229999998E-2</c:v>
                </c:pt>
                <c:pt idx="2974">
                  <c:v>6.1960680330000004E-2</c:v>
                </c:pt>
                <c:pt idx="2975">
                  <c:v>6.1981514430000002E-2</c:v>
                </c:pt>
                <c:pt idx="2976">
                  <c:v>6.2002348530000008E-2</c:v>
                </c:pt>
                <c:pt idx="2977">
                  <c:v>6.2023182730000001E-2</c:v>
                </c:pt>
                <c:pt idx="2978">
                  <c:v>6.2044016830000007E-2</c:v>
                </c:pt>
                <c:pt idx="2979">
                  <c:v>6.2064850930000005E-2</c:v>
                </c:pt>
                <c:pt idx="2980">
                  <c:v>6.2085685030000011E-2</c:v>
                </c:pt>
                <c:pt idx="2981">
                  <c:v>6.2106519230000004E-2</c:v>
                </c:pt>
                <c:pt idx="2982">
                  <c:v>6.2127353330000003E-2</c:v>
                </c:pt>
                <c:pt idx="2983">
                  <c:v>6.2148187430000008E-2</c:v>
                </c:pt>
                <c:pt idx="2984">
                  <c:v>6.2169021530000007E-2</c:v>
                </c:pt>
                <c:pt idx="2985">
                  <c:v>6.2189855630000013E-2</c:v>
                </c:pt>
                <c:pt idx="2986">
                  <c:v>6.2210689830000006E-2</c:v>
                </c:pt>
                <c:pt idx="2987">
                  <c:v>6.2231523930000011E-2</c:v>
                </c:pt>
                <c:pt idx="2988">
                  <c:v>6.225235803000001E-2</c:v>
                </c:pt>
                <c:pt idx="2989">
                  <c:v>6.2273192130000016E-2</c:v>
                </c:pt>
                <c:pt idx="2990">
                  <c:v>6.2294026330000009E-2</c:v>
                </c:pt>
                <c:pt idx="2991">
                  <c:v>6.2314860430000008E-2</c:v>
                </c:pt>
                <c:pt idx="2992">
                  <c:v>6.2335694530000013E-2</c:v>
                </c:pt>
                <c:pt idx="2993">
                  <c:v>6.2356528629999984E-2</c:v>
                </c:pt>
                <c:pt idx="2994">
                  <c:v>6.2377362830000012E-2</c:v>
                </c:pt>
                <c:pt idx="2995">
                  <c:v>6.2398196930000011E-2</c:v>
                </c:pt>
                <c:pt idx="2996">
                  <c:v>6.2419031029999988E-2</c:v>
                </c:pt>
                <c:pt idx="2997">
                  <c:v>6.2439865129999987E-2</c:v>
                </c:pt>
                <c:pt idx="2998">
                  <c:v>6.2460699229999986E-2</c:v>
                </c:pt>
                <c:pt idx="2999">
                  <c:v>6.2481533430000014E-2</c:v>
                </c:pt>
                <c:pt idx="3000">
                  <c:v>6.2502367529999991E-2</c:v>
                </c:pt>
                <c:pt idx="3001">
                  <c:v>6.2523201629999983E-2</c:v>
                </c:pt>
                <c:pt idx="3002">
                  <c:v>6.2544035729999989E-2</c:v>
                </c:pt>
                <c:pt idx="3003">
                  <c:v>6.2564869929999989E-2</c:v>
                </c:pt>
                <c:pt idx="3004">
                  <c:v>6.2585704029999994E-2</c:v>
                </c:pt>
                <c:pt idx="3005">
                  <c:v>6.2606538129999986E-2</c:v>
                </c:pt>
                <c:pt idx="3006">
                  <c:v>6.2627372229999992E-2</c:v>
                </c:pt>
                <c:pt idx="3007">
                  <c:v>6.2648206329999997E-2</c:v>
                </c:pt>
                <c:pt idx="3008">
                  <c:v>6.2669040529999984E-2</c:v>
                </c:pt>
                <c:pt idx="3009">
                  <c:v>6.2689874629999989E-2</c:v>
                </c:pt>
                <c:pt idx="3010">
                  <c:v>6.2710708729999995E-2</c:v>
                </c:pt>
                <c:pt idx="3011">
                  <c:v>6.2731542830000001E-2</c:v>
                </c:pt>
                <c:pt idx="3012">
                  <c:v>6.2752377029999987E-2</c:v>
                </c:pt>
                <c:pt idx="3013">
                  <c:v>6.2773211129999992E-2</c:v>
                </c:pt>
                <c:pt idx="3014">
                  <c:v>6.2794045229999998E-2</c:v>
                </c:pt>
                <c:pt idx="3015">
                  <c:v>6.281487932999999E-2</c:v>
                </c:pt>
                <c:pt idx="3016">
                  <c:v>6.2835713429999995E-2</c:v>
                </c:pt>
                <c:pt idx="3017">
                  <c:v>6.2856547629999995E-2</c:v>
                </c:pt>
                <c:pt idx="3018">
                  <c:v>6.2877381730000001E-2</c:v>
                </c:pt>
                <c:pt idx="3019">
                  <c:v>6.2898215829999993E-2</c:v>
                </c:pt>
                <c:pt idx="3020">
                  <c:v>6.2919049929999998E-2</c:v>
                </c:pt>
                <c:pt idx="3021">
                  <c:v>6.2939884129999998E-2</c:v>
                </c:pt>
                <c:pt idx="3022">
                  <c:v>6.2960718230000004E-2</c:v>
                </c:pt>
                <c:pt idx="3023">
                  <c:v>6.2981552329999996E-2</c:v>
                </c:pt>
                <c:pt idx="3024">
                  <c:v>6.3002386430000001E-2</c:v>
                </c:pt>
                <c:pt idx="3025">
                  <c:v>6.3023220530000007E-2</c:v>
                </c:pt>
                <c:pt idx="3026">
                  <c:v>6.3044054729999993E-2</c:v>
                </c:pt>
                <c:pt idx="3027">
                  <c:v>6.3064888829999999E-2</c:v>
                </c:pt>
                <c:pt idx="3028">
                  <c:v>6.3085722930000004E-2</c:v>
                </c:pt>
                <c:pt idx="3029">
                  <c:v>6.310655703000001E-2</c:v>
                </c:pt>
                <c:pt idx="3030">
                  <c:v>6.3127391229999996E-2</c:v>
                </c:pt>
                <c:pt idx="3031">
                  <c:v>6.3148225330000002E-2</c:v>
                </c:pt>
                <c:pt idx="3032">
                  <c:v>6.3169059430000007E-2</c:v>
                </c:pt>
                <c:pt idx="3033">
                  <c:v>6.3189893530000013E-2</c:v>
                </c:pt>
                <c:pt idx="3034">
                  <c:v>6.3210727729999999E-2</c:v>
                </c:pt>
                <c:pt idx="3035">
                  <c:v>6.3231561830000005E-2</c:v>
                </c:pt>
                <c:pt idx="3036">
                  <c:v>6.325239593000001E-2</c:v>
                </c:pt>
                <c:pt idx="3037">
                  <c:v>6.3273230030000002E-2</c:v>
                </c:pt>
                <c:pt idx="3038">
                  <c:v>6.3294064130000008E-2</c:v>
                </c:pt>
                <c:pt idx="3039">
                  <c:v>6.3314898330000008E-2</c:v>
                </c:pt>
                <c:pt idx="3040">
                  <c:v>6.3335732430000014E-2</c:v>
                </c:pt>
                <c:pt idx="3041">
                  <c:v>6.3356566530000005E-2</c:v>
                </c:pt>
                <c:pt idx="3042">
                  <c:v>6.3377400630000011E-2</c:v>
                </c:pt>
                <c:pt idx="3043">
                  <c:v>6.3398234830000011E-2</c:v>
                </c:pt>
                <c:pt idx="3044">
                  <c:v>6.3419068930000003E-2</c:v>
                </c:pt>
                <c:pt idx="3045">
                  <c:v>6.3439903030000008E-2</c:v>
                </c:pt>
                <c:pt idx="3046">
                  <c:v>6.3460737130000014E-2</c:v>
                </c:pt>
                <c:pt idx="3047">
                  <c:v>6.3481571229999992E-2</c:v>
                </c:pt>
                <c:pt idx="3048">
                  <c:v>6.3502405430000006E-2</c:v>
                </c:pt>
                <c:pt idx="3049">
                  <c:v>6.3523239530000011E-2</c:v>
                </c:pt>
                <c:pt idx="3050">
                  <c:v>6.3544073629999989E-2</c:v>
                </c:pt>
                <c:pt idx="3051">
                  <c:v>6.3564907729999981E-2</c:v>
                </c:pt>
                <c:pt idx="3052">
                  <c:v>6.3585741930000009E-2</c:v>
                </c:pt>
                <c:pt idx="3053">
                  <c:v>6.3606576029999987E-2</c:v>
                </c:pt>
                <c:pt idx="3054">
                  <c:v>6.3627410129999992E-2</c:v>
                </c:pt>
                <c:pt idx="3055">
                  <c:v>6.3648244229999984E-2</c:v>
                </c:pt>
                <c:pt idx="3056">
                  <c:v>6.366907832999999E-2</c:v>
                </c:pt>
                <c:pt idx="3057">
                  <c:v>6.368991252999999E-2</c:v>
                </c:pt>
                <c:pt idx="3058">
                  <c:v>6.3710746629999995E-2</c:v>
                </c:pt>
                <c:pt idx="3059">
                  <c:v>6.3731580729999987E-2</c:v>
                </c:pt>
                <c:pt idx="3060">
                  <c:v>6.3752414829999993E-2</c:v>
                </c:pt>
                <c:pt idx="3061">
                  <c:v>6.3773249029999993E-2</c:v>
                </c:pt>
                <c:pt idx="3062">
                  <c:v>6.3794083129999984E-2</c:v>
                </c:pt>
                <c:pt idx="3063">
                  <c:v>6.381491722999999E-2</c:v>
                </c:pt>
                <c:pt idx="3064">
                  <c:v>6.3835751329999996E-2</c:v>
                </c:pt>
                <c:pt idx="3065">
                  <c:v>6.3856585430000001E-2</c:v>
                </c:pt>
                <c:pt idx="3066">
                  <c:v>6.3877419629999987E-2</c:v>
                </c:pt>
                <c:pt idx="3067">
                  <c:v>6.3898253729999993E-2</c:v>
                </c:pt>
                <c:pt idx="3068">
                  <c:v>6.3919087829999999E-2</c:v>
                </c:pt>
                <c:pt idx="3069">
                  <c:v>6.393992192999999E-2</c:v>
                </c:pt>
                <c:pt idx="3070">
                  <c:v>6.396075612999999E-2</c:v>
                </c:pt>
                <c:pt idx="3071">
                  <c:v>6.3981590229999996E-2</c:v>
                </c:pt>
                <c:pt idx="3072">
                  <c:v>6.4002424330000002E-2</c:v>
                </c:pt>
                <c:pt idx="3073">
                  <c:v>6.4023258429999994E-2</c:v>
                </c:pt>
                <c:pt idx="3074">
                  <c:v>6.4044092629999994E-2</c:v>
                </c:pt>
                <c:pt idx="3075">
                  <c:v>6.4064926729999999E-2</c:v>
                </c:pt>
                <c:pt idx="3076">
                  <c:v>6.4085760830000005E-2</c:v>
                </c:pt>
                <c:pt idx="3077">
                  <c:v>6.4106594929999997E-2</c:v>
                </c:pt>
                <c:pt idx="3078">
                  <c:v>6.4127429030000002E-2</c:v>
                </c:pt>
                <c:pt idx="3079">
                  <c:v>6.4148263230000002E-2</c:v>
                </c:pt>
                <c:pt idx="3080">
                  <c:v>6.4169097329999994E-2</c:v>
                </c:pt>
                <c:pt idx="3081">
                  <c:v>6.418993143E-2</c:v>
                </c:pt>
                <c:pt idx="3082">
                  <c:v>6.4210765530000005E-2</c:v>
                </c:pt>
                <c:pt idx="3083">
                  <c:v>6.4231599730000005E-2</c:v>
                </c:pt>
                <c:pt idx="3084">
                  <c:v>6.4252433829999997E-2</c:v>
                </c:pt>
                <c:pt idx="3085">
                  <c:v>6.4273267930000003E-2</c:v>
                </c:pt>
                <c:pt idx="3086">
                  <c:v>6.4294102030000008E-2</c:v>
                </c:pt>
                <c:pt idx="3087">
                  <c:v>6.431493613E-2</c:v>
                </c:pt>
                <c:pt idx="3088">
                  <c:v>6.433577033E-2</c:v>
                </c:pt>
                <c:pt idx="3089">
                  <c:v>6.4356604430000006E-2</c:v>
                </c:pt>
                <c:pt idx="3090">
                  <c:v>6.4377438530000011E-2</c:v>
                </c:pt>
                <c:pt idx="3091">
                  <c:v>6.4398272630000003E-2</c:v>
                </c:pt>
                <c:pt idx="3092">
                  <c:v>6.4419106830000003E-2</c:v>
                </c:pt>
                <c:pt idx="3093">
                  <c:v>6.4439940930000009E-2</c:v>
                </c:pt>
                <c:pt idx="3094">
                  <c:v>6.4460775030000014E-2</c:v>
                </c:pt>
                <c:pt idx="3095">
                  <c:v>6.4481609130000006E-2</c:v>
                </c:pt>
                <c:pt idx="3096">
                  <c:v>6.4502443230000012E-2</c:v>
                </c:pt>
                <c:pt idx="3097">
                  <c:v>6.4523277430000012E-2</c:v>
                </c:pt>
                <c:pt idx="3098">
                  <c:v>6.4544111530000003E-2</c:v>
                </c:pt>
                <c:pt idx="3099">
                  <c:v>6.4564945630000009E-2</c:v>
                </c:pt>
                <c:pt idx="3100">
                  <c:v>6.4585779730000015E-2</c:v>
                </c:pt>
                <c:pt idx="3101">
                  <c:v>6.4606613930000015E-2</c:v>
                </c:pt>
                <c:pt idx="3102">
                  <c:v>6.4627448030000006E-2</c:v>
                </c:pt>
                <c:pt idx="3103">
                  <c:v>6.4648282130000012E-2</c:v>
                </c:pt>
                <c:pt idx="3104">
                  <c:v>6.466911622999999E-2</c:v>
                </c:pt>
                <c:pt idx="3105">
                  <c:v>6.4689950329999982E-2</c:v>
                </c:pt>
                <c:pt idx="3106">
                  <c:v>6.471078453000001E-2</c:v>
                </c:pt>
                <c:pt idx="3107">
                  <c:v>6.4731618629999987E-2</c:v>
                </c:pt>
                <c:pt idx="3108">
                  <c:v>6.4752452729999993E-2</c:v>
                </c:pt>
                <c:pt idx="3109">
                  <c:v>6.4773286829999985E-2</c:v>
                </c:pt>
                <c:pt idx="3110">
                  <c:v>6.4794121029999985E-2</c:v>
                </c:pt>
                <c:pt idx="3111">
                  <c:v>6.481495512999999E-2</c:v>
                </c:pt>
                <c:pt idx="3112">
                  <c:v>6.4835789229999982E-2</c:v>
                </c:pt>
                <c:pt idx="3113">
                  <c:v>6.4856623329999988E-2</c:v>
                </c:pt>
                <c:pt idx="3114">
                  <c:v>6.4877457529999988E-2</c:v>
                </c:pt>
                <c:pt idx="3115">
                  <c:v>6.4898291629999993E-2</c:v>
                </c:pt>
                <c:pt idx="3116">
                  <c:v>6.4919125729999985E-2</c:v>
                </c:pt>
                <c:pt idx="3117">
                  <c:v>6.4939959829999991E-2</c:v>
                </c:pt>
                <c:pt idx="3118">
                  <c:v>6.4960793929999996E-2</c:v>
                </c:pt>
                <c:pt idx="3119">
                  <c:v>6.4981628129999996E-2</c:v>
                </c:pt>
                <c:pt idx="3120">
                  <c:v>6.5002462229999988E-2</c:v>
                </c:pt>
                <c:pt idx="3121">
                  <c:v>6.5023296329999994E-2</c:v>
                </c:pt>
                <c:pt idx="3122">
                  <c:v>6.5044130429999999E-2</c:v>
                </c:pt>
                <c:pt idx="3123">
                  <c:v>6.5064964629999986E-2</c:v>
                </c:pt>
                <c:pt idx="3124">
                  <c:v>6.5085798729999991E-2</c:v>
                </c:pt>
                <c:pt idx="3125">
                  <c:v>6.5106632829999997E-2</c:v>
                </c:pt>
                <c:pt idx="3126">
                  <c:v>6.5127466930000003E-2</c:v>
                </c:pt>
                <c:pt idx="3127">
                  <c:v>6.5148301029999994E-2</c:v>
                </c:pt>
                <c:pt idx="3128">
                  <c:v>6.5169135229999994E-2</c:v>
                </c:pt>
                <c:pt idx="3129">
                  <c:v>6.518996933E-2</c:v>
                </c:pt>
                <c:pt idx="3130">
                  <c:v>6.5210803429999992E-2</c:v>
                </c:pt>
                <c:pt idx="3131">
                  <c:v>6.5231637529999997E-2</c:v>
                </c:pt>
                <c:pt idx="3132">
                  <c:v>6.5252471729999997E-2</c:v>
                </c:pt>
                <c:pt idx="3133">
                  <c:v>6.5273305830000003E-2</c:v>
                </c:pt>
                <c:pt idx="3134">
                  <c:v>6.5294139929999995E-2</c:v>
                </c:pt>
                <c:pt idx="3135">
                  <c:v>6.531497403E-2</c:v>
                </c:pt>
                <c:pt idx="3136">
                  <c:v>6.5335808130000006E-2</c:v>
                </c:pt>
                <c:pt idx="3137">
                  <c:v>6.5356642330000006E-2</c:v>
                </c:pt>
                <c:pt idx="3138">
                  <c:v>6.5377476429999998E-2</c:v>
                </c:pt>
                <c:pt idx="3139">
                  <c:v>6.5398310530000003E-2</c:v>
                </c:pt>
                <c:pt idx="3140">
                  <c:v>6.5419144630000009E-2</c:v>
                </c:pt>
                <c:pt idx="3141">
                  <c:v>6.5439978829999995E-2</c:v>
                </c:pt>
                <c:pt idx="3142">
                  <c:v>6.5460812930000001E-2</c:v>
                </c:pt>
                <c:pt idx="3143">
                  <c:v>6.5481647030000006E-2</c:v>
                </c:pt>
                <c:pt idx="3144">
                  <c:v>6.5502481130000012E-2</c:v>
                </c:pt>
                <c:pt idx="3145">
                  <c:v>6.5523315230000004E-2</c:v>
                </c:pt>
                <c:pt idx="3146">
                  <c:v>6.5544149430000004E-2</c:v>
                </c:pt>
                <c:pt idx="3147">
                  <c:v>6.5564983530000009E-2</c:v>
                </c:pt>
                <c:pt idx="3148">
                  <c:v>6.5585817630000015E-2</c:v>
                </c:pt>
                <c:pt idx="3149">
                  <c:v>6.5606651730000007E-2</c:v>
                </c:pt>
                <c:pt idx="3150">
                  <c:v>6.5627485930000007E-2</c:v>
                </c:pt>
                <c:pt idx="3151">
                  <c:v>6.5648320030000012E-2</c:v>
                </c:pt>
                <c:pt idx="3152">
                  <c:v>6.5669154130000004E-2</c:v>
                </c:pt>
                <c:pt idx="3153">
                  <c:v>6.568998823000001E-2</c:v>
                </c:pt>
                <c:pt idx="3154">
                  <c:v>6.571082243000001E-2</c:v>
                </c:pt>
                <c:pt idx="3155">
                  <c:v>6.5731656530000016E-2</c:v>
                </c:pt>
                <c:pt idx="3156">
                  <c:v>6.5752490630000007E-2</c:v>
                </c:pt>
                <c:pt idx="3157">
                  <c:v>6.5773324730000013E-2</c:v>
                </c:pt>
                <c:pt idx="3158">
                  <c:v>6.5794158829999991E-2</c:v>
                </c:pt>
                <c:pt idx="3159">
                  <c:v>6.5814993030000005E-2</c:v>
                </c:pt>
                <c:pt idx="3160">
                  <c:v>6.583582713000001E-2</c:v>
                </c:pt>
                <c:pt idx="3161">
                  <c:v>6.5856661229999988E-2</c:v>
                </c:pt>
                <c:pt idx="3162">
                  <c:v>6.5877495329999994E-2</c:v>
                </c:pt>
                <c:pt idx="3163">
                  <c:v>6.5898329530000008E-2</c:v>
                </c:pt>
                <c:pt idx="3164">
                  <c:v>6.5919163629999986E-2</c:v>
                </c:pt>
                <c:pt idx="3165">
                  <c:v>6.5939997729999991E-2</c:v>
                </c:pt>
                <c:pt idx="3166">
                  <c:v>6.5960831829999983E-2</c:v>
                </c:pt>
                <c:pt idx="3167">
                  <c:v>6.5981665929999989E-2</c:v>
                </c:pt>
                <c:pt idx="3168">
                  <c:v>6.6002500129999989E-2</c:v>
                </c:pt>
                <c:pt idx="3169">
                  <c:v>6.6023334229999994E-2</c:v>
                </c:pt>
                <c:pt idx="3170">
                  <c:v>6.6044168329999986E-2</c:v>
                </c:pt>
                <c:pt idx="3171">
                  <c:v>6.6065002429999992E-2</c:v>
                </c:pt>
                <c:pt idx="3172">
                  <c:v>6.6085836629999992E-2</c:v>
                </c:pt>
                <c:pt idx="3173">
                  <c:v>6.6106670729999997E-2</c:v>
                </c:pt>
                <c:pt idx="3174">
                  <c:v>6.6127504829999989E-2</c:v>
                </c:pt>
                <c:pt idx="3175">
                  <c:v>6.6148338929999995E-2</c:v>
                </c:pt>
                <c:pt idx="3176">
                  <c:v>6.616917303E-2</c:v>
                </c:pt>
                <c:pt idx="3177">
                  <c:v>6.6190007229999986E-2</c:v>
                </c:pt>
                <c:pt idx="3178">
                  <c:v>6.6210841329999992E-2</c:v>
                </c:pt>
                <c:pt idx="3179">
                  <c:v>6.6231675429999998E-2</c:v>
                </c:pt>
                <c:pt idx="3180">
                  <c:v>6.6252509530000003E-2</c:v>
                </c:pt>
                <c:pt idx="3181">
                  <c:v>6.6273343729999989E-2</c:v>
                </c:pt>
                <c:pt idx="3182">
                  <c:v>6.6294177829999995E-2</c:v>
                </c:pt>
                <c:pt idx="3183">
                  <c:v>6.6315011930000001E-2</c:v>
                </c:pt>
                <c:pt idx="3184">
                  <c:v>6.6335846029999992E-2</c:v>
                </c:pt>
                <c:pt idx="3185">
                  <c:v>6.6356680229999992E-2</c:v>
                </c:pt>
                <c:pt idx="3186">
                  <c:v>6.6377514329999998E-2</c:v>
                </c:pt>
                <c:pt idx="3187">
                  <c:v>6.6398348430000004E-2</c:v>
                </c:pt>
                <c:pt idx="3188">
                  <c:v>6.6419182529999996E-2</c:v>
                </c:pt>
                <c:pt idx="3189">
                  <c:v>6.6440016630000001E-2</c:v>
                </c:pt>
                <c:pt idx="3190">
                  <c:v>6.6460850830000001E-2</c:v>
                </c:pt>
                <c:pt idx="3191">
                  <c:v>6.6481684930000007E-2</c:v>
                </c:pt>
                <c:pt idx="3192">
                  <c:v>6.6502519029999999E-2</c:v>
                </c:pt>
                <c:pt idx="3193">
                  <c:v>6.6523353130000004E-2</c:v>
                </c:pt>
                <c:pt idx="3194">
                  <c:v>6.6544187330000004E-2</c:v>
                </c:pt>
                <c:pt idx="3195">
                  <c:v>6.6565021429999996E-2</c:v>
                </c:pt>
                <c:pt idx="3196">
                  <c:v>6.6585855530000002E-2</c:v>
                </c:pt>
                <c:pt idx="3197">
                  <c:v>6.6606689630000007E-2</c:v>
                </c:pt>
                <c:pt idx="3198">
                  <c:v>6.6627523730000013E-2</c:v>
                </c:pt>
                <c:pt idx="3199">
                  <c:v>6.6648357929999999E-2</c:v>
                </c:pt>
                <c:pt idx="3200">
                  <c:v>6.6669192030000005E-2</c:v>
                </c:pt>
                <c:pt idx="3201">
                  <c:v>6.669002613000001E-2</c:v>
                </c:pt>
                <c:pt idx="3202">
                  <c:v>6.6710860230000002E-2</c:v>
                </c:pt>
                <c:pt idx="3203">
                  <c:v>6.6731694430000002E-2</c:v>
                </c:pt>
                <c:pt idx="3204">
                  <c:v>6.6752528530000008E-2</c:v>
                </c:pt>
                <c:pt idx="3205">
                  <c:v>6.6773362630000013E-2</c:v>
                </c:pt>
                <c:pt idx="3206">
                  <c:v>6.6794196730000005E-2</c:v>
                </c:pt>
                <c:pt idx="3207">
                  <c:v>6.6815030830000011E-2</c:v>
                </c:pt>
                <c:pt idx="3208">
                  <c:v>6.6835865030000011E-2</c:v>
                </c:pt>
                <c:pt idx="3209">
                  <c:v>6.6856699130000016E-2</c:v>
                </c:pt>
                <c:pt idx="3210">
                  <c:v>6.6877533230000008E-2</c:v>
                </c:pt>
                <c:pt idx="3211">
                  <c:v>6.6898367329999986E-2</c:v>
                </c:pt>
                <c:pt idx="3212">
                  <c:v>6.6919201530000014E-2</c:v>
                </c:pt>
                <c:pt idx="3213">
                  <c:v>6.6940035630000005E-2</c:v>
                </c:pt>
                <c:pt idx="3214">
                  <c:v>6.6960869730000011E-2</c:v>
                </c:pt>
                <c:pt idx="3215">
                  <c:v>6.6981703829999989E-2</c:v>
                </c:pt>
                <c:pt idx="3216">
                  <c:v>6.7002537929999995E-2</c:v>
                </c:pt>
                <c:pt idx="3217">
                  <c:v>6.7023372130000008E-2</c:v>
                </c:pt>
                <c:pt idx="3218">
                  <c:v>6.7044206229999986E-2</c:v>
                </c:pt>
                <c:pt idx="3219">
                  <c:v>6.7065040329999992E-2</c:v>
                </c:pt>
                <c:pt idx="3220">
                  <c:v>6.7085874429999984E-2</c:v>
                </c:pt>
                <c:pt idx="3221">
                  <c:v>6.7106708629999984E-2</c:v>
                </c:pt>
                <c:pt idx="3222">
                  <c:v>6.7127542729999989E-2</c:v>
                </c:pt>
                <c:pt idx="3223">
                  <c:v>6.7148376829999995E-2</c:v>
                </c:pt>
                <c:pt idx="3224">
                  <c:v>6.7169210929999987E-2</c:v>
                </c:pt>
                <c:pt idx="3225">
                  <c:v>6.7190045129999987E-2</c:v>
                </c:pt>
                <c:pt idx="3226">
                  <c:v>6.7210879229999992E-2</c:v>
                </c:pt>
                <c:pt idx="3227">
                  <c:v>6.7231713329999984E-2</c:v>
                </c:pt>
                <c:pt idx="3228">
                  <c:v>6.725254742999999E-2</c:v>
                </c:pt>
                <c:pt idx="3229">
                  <c:v>6.7273381529999995E-2</c:v>
                </c:pt>
                <c:pt idx="3230">
                  <c:v>6.7294215729999995E-2</c:v>
                </c:pt>
                <c:pt idx="3231">
                  <c:v>6.7315049829999987E-2</c:v>
                </c:pt>
                <c:pt idx="3232">
                  <c:v>6.7335883929999993E-2</c:v>
                </c:pt>
                <c:pt idx="3233">
                  <c:v>6.7356718029999998E-2</c:v>
                </c:pt>
                <c:pt idx="3234">
                  <c:v>6.7377552229999998E-2</c:v>
                </c:pt>
                <c:pt idx="3235">
                  <c:v>6.739838632999999E-2</c:v>
                </c:pt>
                <c:pt idx="3236">
                  <c:v>6.7419220429999996E-2</c:v>
                </c:pt>
                <c:pt idx="3237">
                  <c:v>6.7440054530000001E-2</c:v>
                </c:pt>
                <c:pt idx="3238">
                  <c:v>6.7460888629999993E-2</c:v>
                </c:pt>
                <c:pt idx="3239">
                  <c:v>6.7481722829999993E-2</c:v>
                </c:pt>
                <c:pt idx="3240">
                  <c:v>6.7502556929999999E-2</c:v>
                </c:pt>
                <c:pt idx="3241">
                  <c:v>6.7523391030000005E-2</c:v>
                </c:pt>
                <c:pt idx="3242">
                  <c:v>6.7544225129999996E-2</c:v>
                </c:pt>
                <c:pt idx="3243">
                  <c:v>6.7565059329999996E-2</c:v>
                </c:pt>
                <c:pt idx="3244">
                  <c:v>6.7585893430000002E-2</c:v>
                </c:pt>
                <c:pt idx="3245">
                  <c:v>6.7606727529999994E-2</c:v>
                </c:pt>
                <c:pt idx="3246">
                  <c:v>6.7627561629999999E-2</c:v>
                </c:pt>
                <c:pt idx="3247">
                  <c:v>6.7648395730000005E-2</c:v>
                </c:pt>
                <c:pt idx="3248">
                  <c:v>6.7669229930000005E-2</c:v>
                </c:pt>
                <c:pt idx="3249">
                  <c:v>6.7690064029999997E-2</c:v>
                </c:pt>
                <c:pt idx="3250">
                  <c:v>6.7710898130000002E-2</c:v>
                </c:pt>
                <c:pt idx="3251">
                  <c:v>6.7731732230000008E-2</c:v>
                </c:pt>
                <c:pt idx="3252">
                  <c:v>6.7752566430000008E-2</c:v>
                </c:pt>
                <c:pt idx="3253">
                  <c:v>6.777340053E-2</c:v>
                </c:pt>
                <c:pt idx="3254">
                  <c:v>6.7794234630000005E-2</c:v>
                </c:pt>
                <c:pt idx="3255">
                  <c:v>6.7815068730000011E-2</c:v>
                </c:pt>
                <c:pt idx="3256">
                  <c:v>6.7835902830000003E-2</c:v>
                </c:pt>
                <c:pt idx="3257">
                  <c:v>6.7856737030000003E-2</c:v>
                </c:pt>
                <c:pt idx="3258">
                  <c:v>6.7877571130000008E-2</c:v>
                </c:pt>
                <c:pt idx="3259">
                  <c:v>6.7898405230000014E-2</c:v>
                </c:pt>
                <c:pt idx="3260">
                  <c:v>6.7919239330000006E-2</c:v>
                </c:pt>
                <c:pt idx="3261">
                  <c:v>6.7940073530000006E-2</c:v>
                </c:pt>
                <c:pt idx="3262">
                  <c:v>6.7960907630000011E-2</c:v>
                </c:pt>
                <c:pt idx="3263">
                  <c:v>6.7981741730000017E-2</c:v>
                </c:pt>
                <c:pt idx="3264">
                  <c:v>6.8002575830000009E-2</c:v>
                </c:pt>
                <c:pt idx="3265">
                  <c:v>6.8023410030000009E-2</c:v>
                </c:pt>
                <c:pt idx="3266">
                  <c:v>6.8044244130000014E-2</c:v>
                </c:pt>
                <c:pt idx="3267">
                  <c:v>6.8065078230000006E-2</c:v>
                </c:pt>
                <c:pt idx="3268">
                  <c:v>6.8085912329999984E-2</c:v>
                </c:pt>
                <c:pt idx="3269">
                  <c:v>6.810674642999999E-2</c:v>
                </c:pt>
                <c:pt idx="3270">
                  <c:v>6.8127580630000018E-2</c:v>
                </c:pt>
                <c:pt idx="3271">
                  <c:v>6.8148414730000009E-2</c:v>
                </c:pt>
                <c:pt idx="3272">
                  <c:v>6.8169248829999987E-2</c:v>
                </c:pt>
                <c:pt idx="3273">
                  <c:v>6.8190082929999993E-2</c:v>
                </c:pt>
                <c:pt idx="3274">
                  <c:v>6.8210917130000007E-2</c:v>
                </c:pt>
                <c:pt idx="3275">
                  <c:v>6.8231751229999985E-2</c:v>
                </c:pt>
                <c:pt idx="3276">
                  <c:v>6.825258532999999E-2</c:v>
                </c:pt>
                <c:pt idx="3277">
                  <c:v>6.8273419429999996E-2</c:v>
                </c:pt>
                <c:pt idx="3278">
                  <c:v>6.8294253529999988E-2</c:v>
                </c:pt>
                <c:pt idx="3279">
                  <c:v>6.8315087729999988E-2</c:v>
                </c:pt>
                <c:pt idx="3280">
                  <c:v>6.8335921829999993E-2</c:v>
                </c:pt>
                <c:pt idx="3281">
                  <c:v>6.8356755929999985E-2</c:v>
                </c:pt>
                <c:pt idx="3282">
                  <c:v>6.8377590029999991E-2</c:v>
                </c:pt>
                <c:pt idx="3283">
                  <c:v>6.8398424229999991E-2</c:v>
                </c:pt>
                <c:pt idx="3284">
                  <c:v>6.8419258329999996E-2</c:v>
                </c:pt>
                <c:pt idx="3285">
                  <c:v>6.8440092429999988E-2</c:v>
                </c:pt>
                <c:pt idx="3286">
                  <c:v>6.8460926529999994E-2</c:v>
                </c:pt>
                <c:pt idx="3287">
                  <c:v>6.8481760629999999E-2</c:v>
                </c:pt>
                <c:pt idx="3288">
                  <c:v>6.8502594829999999E-2</c:v>
                </c:pt>
                <c:pt idx="3289">
                  <c:v>6.8523428929999991E-2</c:v>
                </c:pt>
                <c:pt idx="3290">
                  <c:v>6.8544263029999997E-2</c:v>
                </c:pt>
                <c:pt idx="3291">
                  <c:v>6.8565097130000002E-2</c:v>
                </c:pt>
                <c:pt idx="3292">
                  <c:v>6.8585931329999988E-2</c:v>
                </c:pt>
                <c:pt idx="3293">
                  <c:v>6.8606765429999994E-2</c:v>
                </c:pt>
                <c:pt idx="3294">
                  <c:v>6.862759953E-2</c:v>
                </c:pt>
                <c:pt idx="3295">
                  <c:v>6.8648433630000005E-2</c:v>
                </c:pt>
                <c:pt idx="3296">
                  <c:v>6.8669267729999997E-2</c:v>
                </c:pt>
                <c:pt idx="3297">
                  <c:v>6.8690101929999997E-2</c:v>
                </c:pt>
                <c:pt idx="3298">
                  <c:v>6.8710936030000003E-2</c:v>
                </c:pt>
                <c:pt idx="3299">
                  <c:v>6.8731770129999994E-2</c:v>
                </c:pt>
                <c:pt idx="3300">
                  <c:v>6.875260423E-2</c:v>
                </c:pt>
                <c:pt idx="3301">
                  <c:v>6.877343843E-2</c:v>
                </c:pt>
                <c:pt idx="3302">
                  <c:v>6.8794272530000006E-2</c:v>
                </c:pt>
                <c:pt idx="3303">
                  <c:v>6.8815106629999998E-2</c:v>
                </c:pt>
                <c:pt idx="3304">
                  <c:v>6.8835940730000003E-2</c:v>
                </c:pt>
                <c:pt idx="3305">
                  <c:v>6.8856774930000003E-2</c:v>
                </c:pt>
                <c:pt idx="3306">
                  <c:v>6.8877609030000009E-2</c:v>
                </c:pt>
                <c:pt idx="3307">
                  <c:v>6.8898443130000001E-2</c:v>
                </c:pt>
                <c:pt idx="3308">
                  <c:v>6.8919277230000006E-2</c:v>
                </c:pt>
                <c:pt idx="3309">
                  <c:v>6.8940111330000012E-2</c:v>
                </c:pt>
                <c:pt idx="3310">
                  <c:v>6.8960945529999998E-2</c:v>
                </c:pt>
                <c:pt idx="3311">
                  <c:v>6.8981779630000004E-2</c:v>
                </c:pt>
                <c:pt idx="3312">
                  <c:v>6.9002613730000009E-2</c:v>
                </c:pt>
                <c:pt idx="3313">
                  <c:v>6.9023447830000015E-2</c:v>
                </c:pt>
                <c:pt idx="3314">
                  <c:v>6.9044282030000001E-2</c:v>
                </c:pt>
                <c:pt idx="3315">
                  <c:v>6.9065116130000007E-2</c:v>
                </c:pt>
                <c:pt idx="3316">
                  <c:v>6.9085950230000012E-2</c:v>
                </c:pt>
                <c:pt idx="3317">
                  <c:v>6.9106784330000004E-2</c:v>
                </c:pt>
                <c:pt idx="3318">
                  <c:v>6.912761843000001E-2</c:v>
                </c:pt>
                <c:pt idx="3319">
                  <c:v>6.914845263000001E-2</c:v>
                </c:pt>
                <c:pt idx="3320">
                  <c:v>6.9169286730000015E-2</c:v>
                </c:pt>
                <c:pt idx="3321">
                  <c:v>6.9190120830000007E-2</c:v>
                </c:pt>
                <c:pt idx="3322">
                  <c:v>6.9210954929999985E-2</c:v>
                </c:pt>
                <c:pt idx="3323">
                  <c:v>6.9231789130000013E-2</c:v>
                </c:pt>
                <c:pt idx="3324">
                  <c:v>6.9252623230000018E-2</c:v>
                </c:pt>
                <c:pt idx="3325">
                  <c:v>6.9273457329999982E-2</c:v>
                </c:pt>
                <c:pt idx="3326">
                  <c:v>6.9294291429999988E-2</c:v>
                </c:pt>
                <c:pt idx="3327">
                  <c:v>6.9315125529999994E-2</c:v>
                </c:pt>
                <c:pt idx="3328">
                  <c:v>6.933595972999998E-2</c:v>
                </c:pt>
                <c:pt idx="3329">
                  <c:v>6.9356793829999985E-2</c:v>
                </c:pt>
                <c:pt idx="3330">
                  <c:v>6.9377627929999991E-2</c:v>
                </c:pt>
                <c:pt idx="3331">
                  <c:v>6.9398462029999997E-2</c:v>
                </c:pt>
                <c:pt idx="3332">
                  <c:v>6.9419296229999983E-2</c:v>
                </c:pt>
                <c:pt idx="3333">
                  <c:v>6.9440130329999988E-2</c:v>
                </c:pt>
                <c:pt idx="3334">
                  <c:v>6.9460964429999994E-2</c:v>
                </c:pt>
                <c:pt idx="3335">
                  <c:v>6.9481798529999986E-2</c:v>
                </c:pt>
                <c:pt idx="3336">
                  <c:v>6.9502632629999991E-2</c:v>
                </c:pt>
                <c:pt idx="3337">
                  <c:v>6.9523466829999991E-2</c:v>
                </c:pt>
                <c:pt idx="3338">
                  <c:v>6.9544300929999997E-2</c:v>
                </c:pt>
                <c:pt idx="3339">
                  <c:v>6.9565135029999989E-2</c:v>
                </c:pt>
                <c:pt idx="3340">
                  <c:v>6.9585969129999994E-2</c:v>
                </c:pt>
                <c:pt idx="3341">
                  <c:v>6.9606803329999994E-2</c:v>
                </c:pt>
                <c:pt idx="3342">
                  <c:v>6.9627637429999986E-2</c:v>
                </c:pt>
                <c:pt idx="3343">
                  <c:v>6.9648471529999992E-2</c:v>
                </c:pt>
                <c:pt idx="3344">
                  <c:v>6.9669305629999997E-2</c:v>
                </c:pt>
                <c:pt idx="3345">
                  <c:v>6.9690139829999997E-2</c:v>
                </c:pt>
                <c:pt idx="3346">
                  <c:v>6.9710973929999989E-2</c:v>
                </c:pt>
                <c:pt idx="3347">
                  <c:v>6.9731808029999995E-2</c:v>
                </c:pt>
                <c:pt idx="3348">
                  <c:v>6.975264213E-2</c:v>
                </c:pt>
                <c:pt idx="3349">
                  <c:v>6.9773476230000006E-2</c:v>
                </c:pt>
                <c:pt idx="3350">
                  <c:v>6.9794310429999992E-2</c:v>
                </c:pt>
                <c:pt idx="3351">
                  <c:v>6.9815144529999998E-2</c:v>
                </c:pt>
                <c:pt idx="3352">
                  <c:v>6.9835978630000003E-2</c:v>
                </c:pt>
                <c:pt idx="3353">
                  <c:v>6.9856812729999995E-2</c:v>
                </c:pt>
                <c:pt idx="3354">
                  <c:v>6.9877646929999995E-2</c:v>
                </c:pt>
                <c:pt idx="3355">
                  <c:v>6.9898481030000001E-2</c:v>
                </c:pt>
                <c:pt idx="3356">
                  <c:v>6.9919315130000007E-2</c:v>
                </c:pt>
                <c:pt idx="3357">
                  <c:v>6.9940149229999998E-2</c:v>
                </c:pt>
                <c:pt idx="3358">
                  <c:v>6.9960983330000004E-2</c:v>
                </c:pt>
                <c:pt idx="3359">
                  <c:v>6.9981817530000004E-2</c:v>
                </c:pt>
                <c:pt idx="3360">
                  <c:v>7.0002651629999996E-2</c:v>
                </c:pt>
                <c:pt idx="3361">
                  <c:v>7.0023485730000001E-2</c:v>
                </c:pt>
                <c:pt idx="3362">
                  <c:v>7.0044319830000007E-2</c:v>
                </c:pt>
                <c:pt idx="3363">
                  <c:v>7.0065154030000007E-2</c:v>
                </c:pt>
                <c:pt idx="3364">
                  <c:v>7.0085988129999999E-2</c:v>
                </c:pt>
                <c:pt idx="3365">
                  <c:v>7.0106822230000004E-2</c:v>
                </c:pt>
                <c:pt idx="3366">
                  <c:v>7.012765633000001E-2</c:v>
                </c:pt>
                <c:pt idx="3367">
                  <c:v>7.0148490430000016E-2</c:v>
                </c:pt>
                <c:pt idx="3368">
                  <c:v>7.0169324630000002E-2</c:v>
                </c:pt>
                <c:pt idx="3369">
                  <c:v>7.0190158730000007E-2</c:v>
                </c:pt>
                <c:pt idx="3370">
                  <c:v>7.0210992830000013E-2</c:v>
                </c:pt>
                <c:pt idx="3371">
                  <c:v>7.0231826930000005E-2</c:v>
                </c:pt>
                <c:pt idx="3372">
                  <c:v>7.0252661130000005E-2</c:v>
                </c:pt>
                <c:pt idx="3373">
                  <c:v>7.027349523000001E-2</c:v>
                </c:pt>
                <c:pt idx="3374">
                  <c:v>7.0294329330000016E-2</c:v>
                </c:pt>
                <c:pt idx="3375">
                  <c:v>7.0315163430000008E-2</c:v>
                </c:pt>
                <c:pt idx="3376">
                  <c:v>7.0335997529999986E-2</c:v>
                </c:pt>
                <c:pt idx="3377">
                  <c:v>7.0356831730000013E-2</c:v>
                </c:pt>
                <c:pt idx="3378">
                  <c:v>7.0377665830000019E-2</c:v>
                </c:pt>
                <c:pt idx="3379">
                  <c:v>7.0398499929999983E-2</c:v>
                </c:pt>
                <c:pt idx="3380">
                  <c:v>7.0419334029999989E-2</c:v>
                </c:pt>
                <c:pt idx="3381">
                  <c:v>7.0440168230000016E-2</c:v>
                </c:pt>
                <c:pt idx="3382">
                  <c:v>7.046100232999998E-2</c:v>
                </c:pt>
                <c:pt idx="3383">
                  <c:v>7.0481836429999986E-2</c:v>
                </c:pt>
                <c:pt idx="3384">
                  <c:v>7.0502670529999992E-2</c:v>
                </c:pt>
                <c:pt idx="3385">
                  <c:v>7.0523504729999992E-2</c:v>
                </c:pt>
                <c:pt idx="3386">
                  <c:v>7.0544338829999984E-2</c:v>
                </c:pt>
                <c:pt idx="3387">
                  <c:v>7.0565172929999989E-2</c:v>
                </c:pt>
                <c:pt idx="3388">
                  <c:v>7.0586007029999995E-2</c:v>
                </c:pt>
                <c:pt idx="3389">
                  <c:v>7.0606841129999987E-2</c:v>
                </c:pt>
                <c:pt idx="3390">
                  <c:v>7.0627675329999987E-2</c:v>
                </c:pt>
                <c:pt idx="3391">
                  <c:v>7.0648509429999992E-2</c:v>
                </c:pt>
                <c:pt idx="3392">
                  <c:v>7.0669343529999998E-2</c:v>
                </c:pt>
                <c:pt idx="3393">
                  <c:v>7.069017762999999E-2</c:v>
                </c:pt>
                <c:pt idx="3394">
                  <c:v>7.071101182999999E-2</c:v>
                </c:pt>
                <c:pt idx="3395">
                  <c:v>7.0731845929999995E-2</c:v>
                </c:pt>
                <c:pt idx="3396">
                  <c:v>7.0752680029999987E-2</c:v>
                </c:pt>
                <c:pt idx="3397">
                  <c:v>7.0773514129999993E-2</c:v>
                </c:pt>
                <c:pt idx="3398">
                  <c:v>7.0794348229999998E-2</c:v>
                </c:pt>
                <c:pt idx="3399">
                  <c:v>7.0815182429999998E-2</c:v>
                </c:pt>
                <c:pt idx="3400">
                  <c:v>7.083601652999999E-2</c:v>
                </c:pt>
                <c:pt idx="3401">
                  <c:v>7.0856850629999996E-2</c:v>
                </c:pt>
                <c:pt idx="3402">
                  <c:v>7.0877684730000001E-2</c:v>
                </c:pt>
                <c:pt idx="3403">
                  <c:v>7.0898518930000001E-2</c:v>
                </c:pt>
                <c:pt idx="3404">
                  <c:v>7.0919353029999993E-2</c:v>
                </c:pt>
                <c:pt idx="3405">
                  <c:v>7.0940187129999999E-2</c:v>
                </c:pt>
                <c:pt idx="3406">
                  <c:v>7.0961021230000004E-2</c:v>
                </c:pt>
                <c:pt idx="3407">
                  <c:v>7.0981855329999996E-2</c:v>
                </c:pt>
                <c:pt idx="3408">
                  <c:v>7.1002689529999996E-2</c:v>
                </c:pt>
                <c:pt idx="3409">
                  <c:v>7.1023523630000002E-2</c:v>
                </c:pt>
                <c:pt idx="3410">
                  <c:v>7.1044357730000007E-2</c:v>
                </c:pt>
                <c:pt idx="3411">
                  <c:v>7.1065191829999999E-2</c:v>
                </c:pt>
                <c:pt idx="3412">
                  <c:v>7.1086026029999999E-2</c:v>
                </c:pt>
                <c:pt idx="3413">
                  <c:v>7.1106860130000005E-2</c:v>
                </c:pt>
                <c:pt idx="3414">
                  <c:v>7.1127694229999996E-2</c:v>
                </c:pt>
                <c:pt idx="3415">
                  <c:v>7.1148528330000002E-2</c:v>
                </c:pt>
                <c:pt idx="3416">
                  <c:v>7.1169362430000008E-2</c:v>
                </c:pt>
                <c:pt idx="3417">
                  <c:v>7.1190196630000008E-2</c:v>
                </c:pt>
                <c:pt idx="3418">
                  <c:v>7.121103073E-2</c:v>
                </c:pt>
                <c:pt idx="3419">
                  <c:v>7.1231864830000005E-2</c:v>
                </c:pt>
                <c:pt idx="3420">
                  <c:v>7.1252698930000011E-2</c:v>
                </c:pt>
                <c:pt idx="3421">
                  <c:v>7.1273533130000011E-2</c:v>
                </c:pt>
                <c:pt idx="3422">
                  <c:v>7.1294367230000003E-2</c:v>
                </c:pt>
                <c:pt idx="3423">
                  <c:v>7.1315201330000008E-2</c:v>
                </c:pt>
                <c:pt idx="3424">
                  <c:v>7.1336035430000014E-2</c:v>
                </c:pt>
                <c:pt idx="3425">
                  <c:v>7.135686963E-2</c:v>
                </c:pt>
                <c:pt idx="3426">
                  <c:v>7.1377703730000006E-2</c:v>
                </c:pt>
                <c:pt idx="3427">
                  <c:v>7.1398537830000011E-2</c:v>
                </c:pt>
                <c:pt idx="3428">
                  <c:v>7.1419371930000017E-2</c:v>
                </c:pt>
                <c:pt idx="3429">
                  <c:v>7.1440206030000009E-2</c:v>
                </c:pt>
                <c:pt idx="3430">
                  <c:v>7.1461040230000009E-2</c:v>
                </c:pt>
                <c:pt idx="3431">
                  <c:v>7.1481874330000014E-2</c:v>
                </c:pt>
                <c:pt idx="3432">
                  <c:v>7.1502708430000006E-2</c:v>
                </c:pt>
                <c:pt idx="3433">
                  <c:v>7.1523542529999984E-2</c:v>
                </c:pt>
                <c:pt idx="3434">
                  <c:v>7.1544376730000012E-2</c:v>
                </c:pt>
                <c:pt idx="3435">
                  <c:v>7.1565210830000017E-2</c:v>
                </c:pt>
                <c:pt idx="3436">
                  <c:v>7.1586044929999981E-2</c:v>
                </c:pt>
                <c:pt idx="3437">
                  <c:v>7.1606879029999987E-2</c:v>
                </c:pt>
                <c:pt idx="3438">
                  <c:v>7.1627713129999993E-2</c:v>
                </c:pt>
                <c:pt idx="3439">
                  <c:v>7.1648547329999979E-2</c:v>
                </c:pt>
                <c:pt idx="3440">
                  <c:v>7.1669381429999984E-2</c:v>
                </c:pt>
                <c:pt idx="3441">
                  <c:v>7.169021552999999E-2</c:v>
                </c:pt>
                <c:pt idx="3442">
                  <c:v>7.1711049629999996E-2</c:v>
                </c:pt>
                <c:pt idx="3443">
                  <c:v>7.1731883829999982E-2</c:v>
                </c:pt>
                <c:pt idx="3444">
                  <c:v>7.1752717929999987E-2</c:v>
                </c:pt>
                <c:pt idx="3445">
                  <c:v>7.1773552029999993E-2</c:v>
                </c:pt>
                <c:pt idx="3446">
                  <c:v>7.1794386129999999E-2</c:v>
                </c:pt>
                <c:pt idx="3447">
                  <c:v>7.181522022999999E-2</c:v>
                </c:pt>
                <c:pt idx="3448">
                  <c:v>7.183605442999999E-2</c:v>
                </c:pt>
                <c:pt idx="3449">
                  <c:v>7.1856888529999996E-2</c:v>
                </c:pt>
                <c:pt idx="3450">
                  <c:v>7.1877722629999988E-2</c:v>
                </c:pt>
                <c:pt idx="3451">
                  <c:v>7.1898556729999993E-2</c:v>
                </c:pt>
                <c:pt idx="3452">
                  <c:v>7.1919390929999993E-2</c:v>
                </c:pt>
                <c:pt idx="3453">
                  <c:v>7.1940225029999999E-2</c:v>
                </c:pt>
                <c:pt idx="3454">
                  <c:v>7.1961059129999991E-2</c:v>
                </c:pt>
                <c:pt idx="3455">
                  <c:v>7.1981893229999996E-2</c:v>
                </c:pt>
                <c:pt idx="3456">
                  <c:v>7.2002727330000002E-2</c:v>
                </c:pt>
                <c:pt idx="3457">
                  <c:v>7.2023561529999988E-2</c:v>
                </c:pt>
                <c:pt idx="3458">
                  <c:v>7.2044395629999994E-2</c:v>
                </c:pt>
                <c:pt idx="3459">
                  <c:v>7.2065229729999999E-2</c:v>
                </c:pt>
                <c:pt idx="3460">
                  <c:v>7.2086063830000005E-2</c:v>
                </c:pt>
                <c:pt idx="3461">
                  <c:v>7.2106898029999991E-2</c:v>
                </c:pt>
                <c:pt idx="3462">
                  <c:v>7.2127732129999997E-2</c:v>
                </c:pt>
                <c:pt idx="3463">
                  <c:v>7.2148566230000002E-2</c:v>
                </c:pt>
                <c:pt idx="3464">
                  <c:v>7.2169400330000008E-2</c:v>
                </c:pt>
                <c:pt idx="3465">
                  <c:v>7.2190234529999994E-2</c:v>
                </c:pt>
                <c:pt idx="3466">
                  <c:v>7.221106863E-2</c:v>
                </c:pt>
                <c:pt idx="3467">
                  <c:v>7.2231902730000005E-2</c:v>
                </c:pt>
                <c:pt idx="3468">
                  <c:v>7.2252736829999997E-2</c:v>
                </c:pt>
                <c:pt idx="3469">
                  <c:v>7.2273570930000003E-2</c:v>
                </c:pt>
                <c:pt idx="3470">
                  <c:v>7.2294405130000003E-2</c:v>
                </c:pt>
                <c:pt idx="3471">
                  <c:v>7.2315239230000009E-2</c:v>
                </c:pt>
                <c:pt idx="3472">
                  <c:v>7.233607333E-2</c:v>
                </c:pt>
                <c:pt idx="3473">
                  <c:v>7.2356907430000006E-2</c:v>
                </c:pt>
                <c:pt idx="3474">
                  <c:v>7.2377741630000006E-2</c:v>
                </c:pt>
                <c:pt idx="3475">
                  <c:v>7.2398575729999998E-2</c:v>
                </c:pt>
                <c:pt idx="3476">
                  <c:v>7.2419409830000003E-2</c:v>
                </c:pt>
                <c:pt idx="3477">
                  <c:v>7.2440243930000009E-2</c:v>
                </c:pt>
                <c:pt idx="3478">
                  <c:v>7.2461078030000015E-2</c:v>
                </c:pt>
                <c:pt idx="3479">
                  <c:v>7.2481912230000001E-2</c:v>
                </c:pt>
                <c:pt idx="3480">
                  <c:v>7.2502746330000006E-2</c:v>
                </c:pt>
                <c:pt idx="3481">
                  <c:v>7.2523580430000012E-2</c:v>
                </c:pt>
                <c:pt idx="3482">
                  <c:v>7.2544414530000018E-2</c:v>
                </c:pt>
                <c:pt idx="3483">
                  <c:v>7.2565248730000004E-2</c:v>
                </c:pt>
                <c:pt idx="3484">
                  <c:v>7.2586082830000009E-2</c:v>
                </c:pt>
                <c:pt idx="3485">
                  <c:v>7.2606916930000015E-2</c:v>
                </c:pt>
                <c:pt idx="3486">
                  <c:v>7.2627751030000007E-2</c:v>
                </c:pt>
                <c:pt idx="3487">
                  <c:v>7.2648585129999985E-2</c:v>
                </c:pt>
                <c:pt idx="3488">
                  <c:v>7.2669419330000012E-2</c:v>
                </c:pt>
                <c:pt idx="3489">
                  <c:v>7.2690253430000018E-2</c:v>
                </c:pt>
                <c:pt idx="3490">
                  <c:v>7.2711087529999982E-2</c:v>
                </c:pt>
                <c:pt idx="3491">
                  <c:v>7.2731921629999988E-2</c:v>
                </c:pt>
                <c:pt idx="3492">
                  <c:v>7.2752755830000015E-2</c:v>
                </c:pt>
                <c:pt idx="3493">
                  <c:v>7.2773589929999979E-2</c:v>
                </c:pt>
                <c:pt idx="3494">
                  <c:v>7.2794424029999985E-2</c:v>
                </c:pt>
                <c:pt idx="3495">
                  <c:v>7.2815258129999991E-2</c:v>
                </c:pt>
                <c:pt idx="3496">
                  <c:v>7.2836092229999996E-2</c:v>
                </c:pt>
                <c:pt idx="3497">
                  <c:v>7.2856926429999982E-2</c:v>
                </c:pt>
                <c:pt idx="3498">
                  <c:v>7.2877760529999988E-2</c:v>
                </c:pt>
                <c:pt idx="3499">
                  <c:v>7.2898594629999994E-2</c:v>
                </c:pt>
                <c:pt idx="3500">
                  <c:v>7.2919428729999999E-2</c:v>
                </c:pt>
                <c:pt idx="3501">
                  <c:v>7.2940262929999986E-2</c:v>
                </c:pt>
                <c:pt idx="3502">
                  <c:v>7.2961097029999991E-2</c:v>
                </c:pt>
                <c:pt idx="3503">
                  <c:v>7.2981931129999997E-2</c:v>
                </c:pt>
                <c:pt idx="3504">
                  <c:v>7.3002765229999989E-2</c:v>
                </c:pt>
                <c:pt idx="3505">
                  <c:v>7.3023599429999989E-2</c:v>
                </c:pt>
                <c:pt idx="3506">
                  <c:v>7.3044433529999994E-2</c:v>
                </c:pt>
                <c:pt idx="3507">
                  <c:v>7.306526763E-2</c:v>
                </c:pt>
                <c:pt idx="3508">
                  <c:v>7.3086101729999992E-2</c:v>
                </c:pt>
                <c:pt idx="3509">
                  <c:v>7.3106935829999997E-2</c:v>
                </c:pt>
                <c:pt idx="3510">
                  <c:v>7.3127770029999997E-2</c:v>
                </c:pt>
                <c:pt idx="3511">
                  <c:v>7.3148604129999989E-2</c:v>
                </c:pt>
                <c:pt idx="3512">
                  <c:v>7.3169438229999995E-2</c:v>
                </c:pt>
                <c:pt idx="3513">
                  <c:v>7.319027233E-2</c:v>
                </c:pt>
                <c:pt idx="3514">
                  <c:v>7.321110653E-2</c:v>
                </c:pt>
                <c:pt idx="3515">
                  <c:v>7.3231940629999992E-2</c:v>
                </c:pt>
                <c:pt idx="3516">
                  <c:v>7.3252774729999998E-2</c:v>
                </c:pt>
                <c:pt idx="3517">
                  <c:v>7.3273608830000003E-2</c:v>
                </c:pt>
                <c:pt idx="3518">
                  <c:v>7.3294442930000009E-2</c:v>
                </c:pt>
                <c:pt idx="3519">
                  <c:v>7.3315277129999995E-2</c:v>
                </c:pt>
                <c:pt idx="3520">
                  <c:v>7.3336111230000001E-2</c:v>
                </c:pt>
                <c:pt idx="3521">
                  <c:v>7.3356945330000006E-2</c:v>
                </c:pt>
                <c:pt idx="3522">
                  <c:v>7.3377779429999998E-2</c:v>
                </c:pt>
                <c:pt idx="3523">
                  <c:v>7.3398613629999998E-2</c:v>
                </c:pt>
                <c:pt idx="3524">
                  <c:v>7.3419447730000004E-2</c:v>
                </c:pt>
                <c:pt idx="3525">
                  <c:v>7.3440281830000009E-2</c:v>
                </c:pt>
                <c:pt idx="3526">
                  <c:v>7.3461115930000001E-2</c:v>
                </c:pt>
                <c:pt idx="3527">
                  <c:v>7.3481950030000007E-2</c:v>
                </c:pt>
                <c:pt idx="3528">
                  <c:v>7.3502784230000007E-2</c:v>
                </c:pt>
                <c:pt idx="3529">
                  <c:v>7.3523618329999998E-2</c:v>
                </c:pt>
                <c:pt idx="3530">
                  <c:v>7.3544452430000004E-2</c:v>
                </c:pt>
                <c:pt idx="3531">
                  <c:v>7.356528653000001E-2</c:v>
                </c:pt>
                <c:pt idx="3532">
                  <c:v>7.358612073000001E-2</c:v>
                </c:pt>
                <c:pt idx="3533">
                  <c:v>7.3606954830000001E-2</c:v>
                </c:pt>
                <c:pt idx="3534">
                  <c:v>7.3627788930000007E-2</c:v>
                </c:pt>
                <c:pt idx="3535">
                  <c:v>7.3648623030000013E-2</c:v>
                </c:pt>
                <c:pt idx="3536">
                  <c:v>7.3669457130000018E-2</c:v>
                </c:pt>
                <c:pt idx="3537">
                  <c:v>7.3690291330000005E-2</c:v>
                </c:pt>
                <c:pt idx="3538">
                  <c:v>7.371112543000001E-2</c:v>
                </c:pt>
                <c:pt idx="3539">
                  <c:v>7.3731959530000016E-2</c:v>
                </c:pt>
                <c:pt idx="3540">
                  <c:v>7.375279362999998E-2</c:v>
                </c:pt>
                <c:pt idx="3541">
                  <c:v>7.3773627830000008E-2</c:v>
                </c:pt>
                <c:pt idx="3542">
                  <c:v>7.3794461930000013E-2</c:v>
                </c:pt>
                <c:pt idx="3543">
                  <c:v>7.3815296030000019E-2</c:v>
                </c:pt>
                <c:pt idx="3544">
                  <c:v>7.3836130129999983E-2</c:v>
                </c:pt>
                <c:pt idx="3545">
                  <c:v>7.3856964330000011E-2</c:v>
                </c:pt>
                <c:pt idx="3546">
                  <c:v>7.3877798430000016E-2</c:v>
                </c:pt>
                <c:pt idx="3547">
                  <c:v>7.389863252999998E-2</c:v>
                </c:pt>
                <c:pt idx="3548">
                  <c:v>7.3919466629999986E-2</c:v>
                </c:pt>
                <c:pt idx="3549">
                  <c:v>7.3940300729999991E-2</c:v>
                </c:pt>
                <c:pt idx="3550">
                  <c:v>7.3961134929999992E-2</c:v>
                </c:pt>
                <c:pt idx="3551">
                  <c:v>7.3981969029999983E-2</c:v>
                </c:pt>
                <c:pt idx="3552">
                  <c:v>7.4002803129999989E-2</c:v>
                </c:pt>
                <c:pt idx="3553">
                  <c:v>7.4023637229999995E-2</c:v>
                </c:pt>
                <c:pt idx="3554">
                  <c:v>7.4044471429999981E-2</c:v>
                </c:pt>
                <c:pt idx="3555">
                  <c:v>7.4065305529999986E-2</c:v>
                </c:pt>
                <c:pt idx="3556">
                  <c:v>7.4086139629999992E-2</c:v>
                </c:pt>
                <c:pt idx="3557">
                  <c:v>7.4106973729999998E-2</c:v>
                </c:pt>
                <c:pt idx="3558">
                  <c:v>7.4127807829999989E-2</c:v>
                </c:pt>
                <c:pt idx="3559">
                  <c:v>7.4148642029999989E-2</c:v>
                </c:pt>
                <c:pt idx="3560">
                  <c:v>7.4169476129999995E-2</c:v>
                </c:pt>
                <c:pt idx="3561">
                  <c:v>7.4190310230000001E-2</c:v>
                </c:pt>
                <c:pt idx="3562">
                  <c:v>7.4211144329999992E-2</c:v>
                </c:pt>
                <c:pt idx="3563">
                  <c:v>7.4231978529999992E-2</c:v>
                </c:pt>
                <c:pt idx="3564">
                  <c:v>7.4252812629999998E-2</c:v>
                </c:pt>
                <c:pt idx="3565">
                  <c:v>7.427364672999999E-2</c:v>
                </c:pt>
                <c:pt idx="3566">
                  <c:v>7.4294480829999995E-2</c:v>
                </c:pt>
                <c:pt idx="3567">
                  <c:v>7.4315314930000001E-2</c:v>
                </c:pt>
                <c:pt idx="3568">
                  <c:v>7.4336149130000001E-2</c:v>
                </c:pt>
                <c:pt idx="3569">
                  <c:v>7.4356983229999993E-2</c:v>
                </c:pt>
                <c:pt idx="3570">
                  <c:v>7.4377817329999998E-2</c:v>
                </c:pt>
                <c:pt idx="3571">
                  <c:v>7.4398651430000004E-2</c:v>
                </c:pt>
                <c:pt idx="3572">
                  <c:v>7.441948562999999E-2</c:v>
                </c:pt>
                <c:pt idx="3573">
                  <c:v>7.4440319729999996E-2</c:v>
                </c:pt>
                <c:pt idx="3574">
                  <c:v>7.4461153830000001E-2</c:v>
                </c:pt>
                <c:pt idx="3575">
                  <c:v>7.4481987930000007E-2</c:v>
                </c:pt>
                <c:pt idx="3576">
                  <c:v>7.4502822029999999E-2</c:v>
                </c:pt>
                <c:pt idx="3577">
                  <c:v>7.4523656229999999E-2</c:v>
                </c:pt>
                <c:pt idx="3578">
                  <c:v>7.4544490330000004E-2</c:v>
                </c:pt>
                <c:pt idx="3579">
                  <c:v>7.456532443000001E-2</c:v>
                </c:pt>
                <c:pt idx="3580">
                  <c:v>7.4586158530000002E-2</c:v>
                </c:pt>
                <c:pt idx="3581">
                  <c:v>7.4606992730000002E-2</c:v>
                </c:pt>
                <c:pt idx="3582">
                  <c:v>7.4627826830000007E-2</c:v>
                </c:pt>
                <c:pt idx="3583">
                  <c:v>7.4648660929999999E-2</c:v>
                </c:pt>
                <c:pt idx="3584">
                  <c:v>7.4669495030000005E-2</c:v>
                </c:pt>
                <c:pt idx="3585">
                  <c:v>7.4690329230000005E-2</c:v>
                </c:pt>
                <c:pt idx="3586">
                  <c:v>7.4711163330000011E-2</c:v>
                </c:pt>
                <c:pt idx="3587">
                  <c:v>7.4731997430000002E-2</c:v>
                </c:pt>
                <c:pt idx="3588">
                  <c:v>7.4752831530000008E-2</c:v>
                </c:pt>
                <c:pt idx="3589">
                  <c:v>7.4773665630000014E-2</c:v>
                </c:pt>
                <c:pt idx="3590">
                  <c:v>7.479449983E-2</c:v>
                </c:pt>
                <c:pt idx="3591">
                  <c:v>7.4815333930000005E-2</c:v>
                </c:pt>
                <c:pt idx="3592">
                  <c:v>7.4836168030000011E-2</c:v>
                </c:pt>
                <c:pt idx="3593">
                  <c:v>7.4857002130000017E-2</c:v>
                </c:pt>
                <c:pt idx="3594">
                  <c:v>7.4877836330000003E-2</c:v>
                </c:pt>
                <c:pt idx="3595">
                  <c:v>7.4898670430000008E-2</c:v>
                </c:pt>
                <c:pt idx="3596">
                  <c:v>7.4919504530000014E-2</c:v>
                </c:pt>
                <c:pt idx="3597">
                  <c:v>7.4940338629999992E-2</c:v>
                </c:pt>
                <c:pt idx="3598">
                  <c:v>7.4961172729999984E-2</c:v>
                </c:pt>
                <c:pt idx="3599">
                  <c:v>7.4982006930000011E-2</c:v>
                </c:pt>
                <c:pt idx="3600">
                  <c:v>7.5002841029999989E-2</c:v>
                </c:pt>
                <c:pt idx="3601">
                  <c:v>7.5023675129999981E-2</c:v>
                </c:pt>
                <c:pt idx="3602">
                  <c:v>7.5044509229999987E-2</c:v>
                </c:pt>
                <c:pt idx="3603">
                  <c:v>7.5065343430000014E-2</c:v>
                </c:pt>
                <c:pt idx="3604">
                  <c:v>7.5086177529999992E-2</c:v>
                </c:pt>
                <c:pt idx="3605">
                  <c:v>7.5107011629999984E-2</c:v>
                </c:pt>
                <c:pt idx="3606">
                  <c:v>7.512784572999999E-2</c:v>
                </c:pt>
                <c:pt idx="3607">
                  <c:v>7.5148679829999995E-2</c:v>
                </c:pt>
                <c:pt idx="3608">
                  <c:v>7.5169514029999981E-2</c:v>
                </c:pt>
                <c:pt idx="3609">
                  <c:v>7.5190348129999987E-2</c:v>
                </c:pt>
                <c:pt idx="3610">
                  <c:v>7.5211182229999993E-2</c:v>
                </c:pt>
                <c:pt idx="3611">
                  <c:v>7.5232016329999998E-2</c:v>
                </c:pt>
                <c:pt idx="3612">
                  <c:v>7.5252850529999984E-2</c:v>
                </c:pt>
                <c:pt idx="3613">
                  <c:v>7.527368462999999E-2</c:v>
                </c:pt>
                <c:pt idx="3614">
                  <c:v>7.5294518729999996E-2</c:v>
                </c:pt>
                <c:pt idx="3615">
                  <c:v>7.5315352830000001E-2</c:v>
                </c:pt>
                <c:pt idx="3616">
                  <c:v>7.5336186929999993E-2</c:v>
                </c:pt>
                <c:pt idx="3617">
                  <c:v>7.5357021129999993E-2</c:v>
                </c:pt>
                <c:pt idx="3618">
                  <c:v>7.5377855229999999E-2</c:v>
                </c:pt>
                <c:pt idx="3619">
                  <c:v>7.5398689329999991E-2</c:v>
                </c:pt>
                <c:pt idx="3620">
                  <c:v>7.5419523429999996E-2</c:v>
                </c:pt>
                <c:pt idx="3621">
                  <c:v>7.5440357629999996E-2</c:v>
                </c:pt>
                <c:pt idx="3622">
                  <c:v>7.5461191730000002E-2</c:v>
                </c:pt>
                <c:pt idx="3623">
                  <c:v>7.5482025829999994E-2</c:v>
                </c:pt>
                <c:pt idx="3624">
                  <c:v>7.5502859929999999E-2</c:v>
                </c:pt>
                <c:pt idx="3625">
                  <c:v>7.5523694129999999E-2</c:v>
                </c:pt>
                <c:pt idx="3626">
                  <c:v>7.5544528229999991E-2</c:v>
                </c:pt>
                <c:pt idx="3627">
                  <c:v>7.5565362329999997E-2</c:v>
                </c:pt>
                <c:pt idx="3628">
                  <c:v>7.5586196430000002E-2</c:v>
                </c:pt>
                <c:pt idx="3629">
                  <c:v>7.5607030530000008E-2</c:v>
                </c:pt>
                <c:pt idx="3630">
                  <c:v>7.5627864729999994E-2</c:v>
                </c:pt>
                <c:pt idx="3631">
                  <c:v>7.564869883E-2</c:v>
                </c:pt>
                <c:pt idx="3632">
                  <c:v>7.5669532930000005E-2</c:v>
                </c:pt>
                <c:pt idx="3633">
                  <c:v>7.5690367030000011E-2</c:v>
                </c:pt>
                <c:pt idx="3634">
                  <c:v>7.5711201229999997E-2</c:v>
                </c:pt>
                <c:pt idx="3635">
                  <c:v>7.5732035330000003E-2</c:v>
                </c:pt>
                <c:pt idx="3636">
                  <c:v>7.5752869430000008E-2</c:v>
                </c:pt>
                <c:pt idx="3637">
                  <c:v>7.577370353E-2</c:v>
                </c:pt>
                <c:pt idx="3638">
                  <c:v>7.5794537630000006E-2</c:v>
                </c:pt>
                <c:pt idx="3639">
                  <c:v>7.5815371830000006E-2</c:v>
                </c:pt>
                <c:pt idx="3640">
                  <c:v>7.5836205930000011E-2</c:v>
                </c:pt>
                <c:pt idx="3641">
                  <c:v>7.5857040030000003E-2</c:v>
                </c:pt>
                <c:pt idx="3642">
                  <c:v>7.5877874130000009E-2</c:v>
                </c:pt>
                <c:pt idx="3643">
                  <c:v>7.5898708330000009E-2</c:v>
                </c:pt>
                <c:pt idx="3644">
                  <c:v>7.591954243E-2</c:v>
                </c:pt>
                <c:pt idx="3645">
                  <c:v>7.5940376530000006E-2</c:v>
                </c:pt>
                <c:pt idx="3646">
                  <c:v>7.5961210630000012E-2</c:v>
                </c:pt>
                <c:pt idx="3647">
                  <c:v>7.5982044730000017E-2</c:v>
                </c:pt>
                <c:pt idx="3648">
                  <c:v>7.6002878930000003E-2</c:v>
                </c:pt>
                <c:pt idx="3649">
                  <c:v>7.6023713030000009E-2</c:v>
                </c:pt>
                <c:pt idx="3650">
                  <c:v>7.6044547130000015E-2</c:v>
                </c:pt>
                <c:pt idx="3651">
                  <c:v>7.6065381229999979E-2</c:v>
                </c:pt>
                <c:pt idx="3652">
                  <c:v>7.6086215430000007E-2</c:v>
                </c:pt>
                <c:pt idx="3653">
                  <c:v>7.6107049530000012E-2</c:v>
                </c:pt>
                <c:pt idx="3654">
                  <c:v>7.612788362999999E-2</c:v>
                </c:pt>
                <c:pt idx="3655">
                  <c:v>7.6148717729999982E-2</c:v>
                </c:pt>
                <c:pt idx="3656">
                  <c:v>7.6169551829999987E-2</c:v>
                </c:pt>
                <c:pt idx="3657">
                  <c:v>7.6190386029999987E-2</c:v>
                </c:pt>
                <c:pt idx="3658">
                  <c:v>7.6211220129999993E-2</c:v>
                </c:pt>
                <c:pt idx="3659">
                  <c:v>7.6232054229999985E-2</c:v>
                </c:pt>
                <c:pt idx="3660">
                  <c:v>7.625288832999999E-2</c:v>
                </c:pt>
                <c:pt idx="3661">
                  <c:v>7.627372252999999E-2</c:v>
                </c:pt>
                <c:pt idx="3662">
                  <c:v>7.6294556629999982E-2</c:v>
                </c:pt>
                <c:pt idx="3663">
                  <c:v>7.6315390729999988E-2</c:v>
                </c:pt>
                <c:pt idx="3664">
                  <c:v>7.6336224829999993E-2</c:v>
                </c:pt>
                <c:pt idx="3665">
                  <c:v>7.6357059029999994E-2</c:v>
                </c:pt>
                <c:pt idx="3666">
                  <c:v>7.6377893129999985E-2</c:v>
                </c:pt>
                <c:pt idx="3667">
                  <c:v>7.6398727229999991E-2</c:v>
                </c:pt>
                <c:pt idx="3668">
                  <c:v>7.6419561329999997E-2</c:v>
                </c:pt>
                <c:pt idx="3669">
                  <c:v>7.6440395430000002E-2</c:v>
                </c:pt>
                <c:pt idx="3670">
                  <c:v>7.6461229629999988E-2</c:v>
                </c:pt>
                <c:pt idx="3671">
                  <c:v>7.6482063729999994E-2</c:v>
                </c:pt>
                <c:pt idx="3672">
                  <c:v>7.650289783E-2</c:v>
                </c:pt>
                <c:pt idx="3673">
                  <c:v>7.6523731929999991E-2</c:v>
                </c:pt>
                <c:pt idx="3674">
                  <c:v>7.6544566129999991E-2</c:v>
                </c:pt>
                <c:pt idx="3675">
                  <c:v>7.6565400229999997E-2</c:v>
                </c:pt>
                <c:pt idx="3676">
                  <c:v>7.6586234330000003E-2</c:v>
                </c:pt>
                <c:pt idx="3677">
                  <c:v>7.6607068429999994E-2</c:v>
                </c:pt>
                <c:pt idx="3678">
                  <c:v>7.662790253E-2</c:v>
                </c:pt>
                <c:pt idx="3679">
                  <c:v>7.664873673E-2</c:v>
                </c:pt>
                <c:pt idx="3680">
                  <c:v>7.6669570829999992E-2</c:v>
                </c:pt>
                <c:pt idx="3681">
                  <c:v>7.6690404929999997E-2</c:v>
                </c:pt>
                <c:pt idx="3682">
                  <c:v>7.6711239030000003E-2</c:v>
                </c:pt>
                <c:pt idx="3683">
                  <c:v>7.6732073230000003E-2</c:v>
                </c:pt>
                <c:pt idx="3684">
                  <c:v>7.6752907329999995E-2</c:v>
                </c:pt>
                <c:pt idx="3685">
                  <c:v>7.677374143E-2</c:v>
                </c:pt>
                <c:pt idx="3686">
                  <c:v>7.6794575530000006E-2</c:v>
                </c:pt>
                <c:pt idx="3687">
                  <c:v>7.6815409630000012E-2</c:v>
                </c:pt>
                <c:pt idx="3688">
                  <c:v>7.6836243829999998E-2</c:v>
                </c:pt>
                <c:pt idx="3689">
                  <c:v>7.6857077930000003E-2</c:v>
                </c:pt>
                <c:pt idx="3690">
                  <c:v>7.6877912030000009E-2</c:v>
                </c:pt>
                <c:pt idx="3691">
                  <c:v>7.6898746130000001E-2</c:v>
                </c:pt>
                <c:pt idx="3692">
                  <c:v>7.6919580330000001E-2</c:v>
                </c:pt>
                <c:pt idx="3693">
                  <c:v>7.6940414430000006E-2</c:v>
                </c:pt>
                <c:pt idx="3694">
                  <c:v>7.6961248530000012E-2</c:v>
                </c:pt>
                <c:pt idx="3695">
                  <c:v>7.6982082630000004E-2</c:v>
                </c:pt>
                <c:pt idx="3696">
                  <c:v>7.7002916730000009E-2</c:v>
                </c:pt>
                <c:pt idx="3697">
                  <c:v>7.7023750930000009E-2</c:v>
                </c:pt>
                <c:pt idx="3698">
                  <c:v>7.7044585030000001E-2</c:v>
                </c:pt>
                <c:pt idx="3699">
                  <c:v>7.7065419130000007E-2</c:v>
                </c:pt>
                <c:pt idx="3700">
                  <c:v>7.7086253230000013E-2</c:v>
                </c:pt>
                <c:pt idx="3701">
                  <c:v>7.7107087430000013E-2</c:v>
                </c:pt>
                <c:pt idx="3702">
                  <c:v>7.7127921530000004E-2</c:v>
                </c:pt>
                <c:pt idx="3703">
                  <c:v>7.714875563000001E-2</c:v>
                </c:pt>
                <c:pt idx="3704">
                  <c:v>7.7169589730000016E-2</c:v>
                </c:pt>
                <c:pt idx="3705">
                  <c:v>7.7190423930000002E-2</c:v>
                </c:pt>
                <c:pt idx="3706">
                  <c:v>7.7211258030000007E-2</c:v>
                </c:pt>
                <c:pt idx="3707">
                  <c:v>7.7232092130000013E-2</c:v>
                </c:pt>
                <c:pt idx="3708">
                  <c:v>7.7252926229999991E-2</c:v>
                </c:pt>
                <c:pt idx="3709">
                  <c:v>7.7273760329999983E-2</c:v>
                </c:pt>
                <c:pt idx="3710">
                  <c:v>7.729459453000001E-2</c:v>
                </c:pt>
                <c:pt idx="3711">
                  <c:v>7.7315428629999988E-2</c:v>
                </c:pt>
                <c:pt idx="3712">
                  <c:v>7.7336262729999994E-2</c:v>
                </c:pt>
                <c:pt idx="3713">
                  <c:v>7.7357096829999986E-2</c:v>
                </c:pt>
                <c:pt idx="3714">
                  <c:v>7.7377931029999986E-2</c:v>
                </c:pt>
                <c:pt idx="3715">
                  <c:v>7.7398765129999991E-2</c:v>
                </c:pt>
                <c:pt idx="3716">
                  <c:v>7.7419599229999983E-2</c:v>
                </c:pt>
                <c:pt idx="3717">
                  <c:v>7.7440433329999989E-2</c:v>
                </c:pt>
                <c:pt idx="3718">
                  <c:v>7.7461267429999994E-2</c:v>
                </c:pt>
                <c:pt idx="3719">
                  <c:v>7.7482101629999994E-2</c:v>
                </c:pt>
                <c:pt idx="3720">
                  <c:v>7.7502935729999986E-2</c:v>
                </c:pt>
                <c:pt idx="3721">
                  <c:v>7.7523769829999992E-2</c:v>
                </c:pt>
                <c:pt idx="3722">
                  <c:v>7.7544603929999997E-2</c:v>
                </c:pt>
                <c:pt idx="3723">
                  <c:v>7.7565438129999983E-2</c:v>
                </c:pt>
                <c:pt idx="3724">
                  <c:v>7.7586272229999989E-2</c:v>
                </c:pt>
                <c:pt idx="3725">
                  <c:v>7.7607106329999995E-2</c:v>
                </c:pt>
                <c:pt idx="3726">
                  <c:v>7.762794043E-2</c:v>
                </c:pt>
                <c:pt idx="3727">
                  <c:v>7.7648774529999992E-2</c:v>
                </c:pt>
                <c:pt idx="3728">
                  <c:v>7.7669608729999992E-2</c:v>
                </c:pt>
                <c:pt idx="3729">
                  <c:v>7.7690442829999998E-2</c:v>
                </c:pt>
                <c:pt idx="3730">
                  <c:v>7.7711276930000003E-2</c:v>
                </c:pt>
                <c:pt idx="3731">
                  <c:v>7.7732111029999995E-2</c:v>
                </c:pt>
                <c:pt idx="3732">
                  <c:v>7.7752945229999995E-2</c:v>
                </c:pt>
                <c:pt idx="3733">
                  <c:v>7.7773779330000001E-2</c:v>
                </c:pt>
                <c:pt idx="3734">
                  <c:v>7.7794613429999993E-2</c:v>
                </c:pt>
                <c:pt idx="3735">
                  <c:v>7.7815447529999998E-2</c:v>
                </c:pt>
                <c:pt idx="3736">
                  <c:v>7.7836281729999998E-2</c:v>
                </c:pt>
                <c:pt idx="3737">
                  <c:v>7.7857115830000004E-2</c:v>
                </c:pt>
                <c:pt idx="3738">
                  <c:v>7.7877949929999996E-2</c:v>
                </c:pt>
                <c:pt idx="3739">
                  <c:v>7.7898784030000001E-2</c:v>
                </c:pt>
                <c:pt idx="3740">
                  <c:v>7.7919618130000007E-2</c:v>
                </c:pt>
                <c:pt idx="3741">
                  <c:v>7.7940452329999993E-2</c:v>
                </c:pt>
                <c:pt idx="3742">
                  <c:v>7.7961286429999999E-2</c:v>
                </c:pt>
                <c:pt idx="3743">
                  <c:v>7.7982120530000004E-2</c:v>
                </c:pt>
                <c:pt idx="3744">
                  <c:v>7.800295463000001E-2</c:v>
                </c:pt>
                <c:pt idx="3745">
                  <c:v>7.8023788829999996E-2</c:v>
                </c:pt>
                <c:pt idx="3746">
                  <c:v>7.8044622930000002E-2</c:v>
                </c:pt>
                <c:pt idx="3747">
                  <c:v>7.8065457030000007E-2</c:v>
                </c:pt>
                <c:pt idx="3748">
                  <c:v>7.8086291130000013E-2</c:v>
                </c:pt>
                <c:pt idx="3749">
                  <c:v>7.8107125230000005E-2</c:v>
                </c:pt>
                <c:pt idx="3750">
                  <c:v>7.8127959430000005E-2</c:v>
                </c:pt>
                <c:pt idx="3751">
                  <c:v>7.814879353000001E-2</c:v>
                </c:pt>
                <c:pt idx="3752">
                  <c:v>7.8169627630000002E-2</c:v>
                </c:pt>
                <c:pt idx="3753">
                  <c:v>7.8190461730000008E-2</c:v>
                </c:pt>
                <c:pt idx="3754">
                  <c:v>7.8211295930000008E-2</c:v>
                </c:pt>
                <c:pt idx="3755">
                  <c:v>7.8232130030000013E-2</c:v>
                </c:pt>
                <c:pt idx="3756">
                  <c:v>7.8252964130000005E-2</c:v>
                </c:pt>
                <c:pt idx="3757">
                  <c:v>7.8273798230000011E-2</c:v>
                </c:pt>
                <c:pt idx="3758">
                  <c:v>7.8294632330000016E-2</c:v>
                </c:pt>
                <c:pt idx="3759">
                  <c:v>7.8315466530000002E-2</c:v>
                </c:pt>
                <c:pt idx="3760">
                  <c:v>7.8336300630000008E-2</c:v>
                </c:pt>
                <c:pt idx="3761">
                  <c:v>7.8357134730000014E-2</c:v>
                </c:pt>
                <c:pt idx="3762">
                  <c:v>7.8377968829999992E-2</c:v>
                </c:pt>
                <c:pt idx="3763">
                  <c:v>7.8398803030000005E-2</c:v>
                </c:pt>
                <c:pt idx="3764">
                  <c:v>7.8419637130000011E-2</c:v>
                </c:pt>
                <c:pt idx="3765">
                  <c:v>7.8440471229999989E-2</c:v>
                </c:pt>
                <c:pt idx="3766">
                  <c:v>7.8461305329999981E-2</c:v>
                </c:pt>
                <c:pt idx="3767">
                  <c:v>7.8482139429999986E-2</c:v>
                </c:pt>
                <c:pt idx="3768">
                  <c:v>7.8502973629999986E-2</c:v>
                </c:pt>
                <c:pt idx="3769">
                  <c:v>7.8523807729999992E-2</c:v>
                </c:pt>
                <c:pt idx="3770">
                  <c:v>7.8544641829999984E-2</c:v>
                </c:pt>
                <c:pt idx="3771">
                  <c:v>7.8565475929999989E-2</c:v>
                </c:pt>
                <c:pt idx="3772">
                  <c:v>7.8586310129999989E-2</c:v>
                </c:pt>
                <c:pt idx="3773">
                  <c:v>7.8607144229999995E-2</c:v>
                </c:pt>
                <c:pt idx="3774">
                  <c:v>7.8627978329999987E-2</c:v>
                </c:pt>
                <c:pt idx="3775">
                  <c:v>7.8648812429999992E-2</c:v>
                </c:pt>
                <c:pt idx="3776">
                  <c:v>7.8669646629999992E-2</c:v>
                </c:pt>
                <c:pt idx="3777">
                  <c:v>7.8690480729999984E-2</c:v>
                </c:pt>
                <c:pt idx="3778">
                  <c:v>7.871131482999999E-2</c:v>
                </c:pt>
                <c:pt idx="3779">
                  <c:v>7.8732148929999995E-2</c:v>
                </c:pt>
                <c:pt idx="3780">
                  <c:v>7.8752983030000001E-2</c:v>
                </c:pt>
                <c:pt idx="3781">
                  <c:v>7.8773817229999987E-2</c:v>
                </c:pt>
                <c:pt idx="3782">
                  <c:v>7.8794651329999993E-2</c:v>
                </c:pt>
                <c:pt idx="3783">
                  <c:v>7.8815485429999999E-2</c:v>
                </c:pt>
                <c:pt idx="3784">
                  <c:v>7.8836319530000004E-2</c:v>
                </c:pt>
                <c:pt idx="3785">
                  <c:v>7.885715372999999E-2</c:v>
                </c:pt>
                <c:pt idx="3786">
                  <c:v>7.8877987829999996E-2</c:v>
                </c:pt>
                <c:pt idx="3787">
                  <c:v>7.8898821930000002E-2</c:v>
                </c:pt>
                <c:pt idx="3788">
                  <c:v>7.8919656029999993E-2</c:v>
                </c:pt>
                <c:pt idx="3789">
                  <c:v>7.8940490129999999E-2</c:v>
                </c:pt>
                <c:pt idx="3790">
                  <c:v>7.8961324329999999E-2</c:v>
                </c:pt>
                <c:pt idx="3791">
                  <c:v>7.8982158430000005E-2</c:v>
                </c:pt>
                <c:pt idx="3792">
                  <c:v>7.9002992529999996E-2</c:v>
                </c:pt>
                <c:pt idx="3793">
                  <c:v>7.9023826630000002E-2</c:v>
                </c:pt>
                <c:pt idx="3794">
                  <c:v>7.9044660830000002E-2</c:v>
                </c:pt>
                <c:pt idx="3795">
                  <c:v>7.9065494929999994E-2</c:v>
                </c:pt>
                <c:pt idx="3796">
                  <c:v>7.9086329029999999E-2</c:v>
                </c:pt>
                <c:pt idx="3797">
                  <c:v>7.9107163130000005E-2</c:v>
                </c:pt>
                <c:pt idx="3798">
                  <c:v>7.9127997230000011E-2</c:v>
                </c:pt>
                <c:pt idx="3799">
                  <c:v>7.9148831429999997E-2</c:v>
                </c:pt>
                <c:pt idx="3800">
                  <c:v>7.9169665530000002E-2</c:v>
                </c:pt>
                <c:pt idx="3801">
                  <c:v>7.9190499630000008E-2</c:v>
                </c:pt>
                <c:pt idx="3802">
                  <c:v>7.9211333730000014E-2</c:v>
                </c:pt>
                <c:pt idx="3803">
                  <c:v>7.923216793E-2</c:v>
                </c:pt>
                <c:pt idx="3804">
                  <c:v>7.9253002030000005E-2</c:v>
                </c:pt>
                <c:pt idx="3805">
                  <c:v>7.9273836130000011E-2</c:v>
                </c:pt>
                <c:pt idx="3806">
                  <c:v>7.9294670230000003E-2</c:v>
                </c:pt>
                <c:pt idx="3807">
                  <c:v>7.9315504330000008E-2</c:v>
                </c:pt>
                <c:pt idx="3808">
                  <c:v>7.9336338530000008E-2</c:v>
                </c:pt>
                <c:pt idx="3809">
                  <c:v>7.9357172630000014E-2</c:v>
                </c:pt>
                <c:pt idx="3810">
                  <c:v>7.9378006730000006E-2</c:v>
                </c:pt>
                <c:pt idx="3811">
                  <c:v>7.9398840830000011E-2</c:v>
                </c:pt>
                <c:pt idx="3812">
                  <c:v>7.9419675030000011E-2</c:v>
                </c:pt>
                <c:pt idx="3813">
                  <c:v>7.9440509130000003E-2</c:v>
                </c:pt>
                <c:pt idx="3814">
                  <c:v>7.9461343230000009E-2</c:v>
                </c:pt>
                <c:pt idx="3815">
                  <c:v>7.9482177330000015E-2</c:v>
                </c:pt>
                <c:pt idx="3816">
                  <c:v>7.9503011530000015E-2</c:v>
                </c:pt>
                <c:pt idx="3817">
                  <c:v>7.9523845630000006E-2</c:v>
                </c:pt>
                <c:pt idx="3818">
                  <c:v>7.9544679730000012E-2</c:v>
                </c:pt>
                <c:pt idx="3819">
                  <c:v>7.956551382999999E-2</c:v>
                </c:pt>
                <c:pt idx="3820">
                  <c:v>7.9586347929999982E-2</c:v>
                </c:pt>
                <c:pt idx="3821">
                  <c:v>7.9607182130000009E-2</c:v>
                </c:pt>
                <c:pt idx="3822">
                  <c:v>7.9628016229999987E-2</c:v>
                </c:pt>
                <c:pt idx="3823">
                  <c:v>7.9648850329999993E-2</c:v>
                </c:pt>
                <c:pt idx="3824">
                  <c:v>7.9669684429999985E-2</c:v>
                </c:pt>
                <c:pt idx="3825">
                  <c:v>7.9690518629999985E-2</c:v>
                </c:pt>
                <c:pt idx="3826">
                  <c:v>7.971135272999999E-2</c:v>
                </c:pt>
                <c:pt idx="3827">
                  <c:v>7.9732186829999996E-2</c:v>
                </c:pt>
                <c:pt idx="3828">
                  <c:v>7.9753020929999988E-2</c:v>
                </c:pt>
                <c:pt idx="3829">
                  <c:v>7.9773855029999993E-2</c:v>
                </c:pt>
                <c:pt idx="3830">
                  <c:v>7.9794689229999993E-2</c:v>
                </c:pt>
                <c:pt idx="3831">
                  <c:v>7.9815523329999985E-2</c:v>
                </c:pt>
                <c:pt idx="3832">
                  <c:v>7.9836357429999991E-2</c:v>
                </c:pt>
                <c:pt idx="3833">
                  <c:v>7.9857191529999996E-2</c:v>
                </c:pt>
                <c:pt idx="3834">
                  <c:v>7.9878025729999996E-2</c:v>
                </c:pt>
                <c:pt idx="3835">
                  <c:v>7.9898859829999988E-2</c:v>
                </c:pt>
                <c:pt idx="3836">
                  <c:v>7.9919693929999994E-2</c:v>
                </c:pt>
                <c:pt idx="3837">
                  <c:v>7.9940528029999999E-2</c:v>
                </c:pt>
                <c:pt idx="3838">
                  <c:v>7.9961362129999991E-2</c:v>
                </c:pt>
                <c:pt idx="3839">
                  <c:v>7.9982196329999991E-2</c:v>
                </c:pt>
                <c:pt idx="3840">
                  <c:v>8.0003030429999997E-2</c:v>
                </c:pt>
                <c:pt idx="3841">
                  <c:v>8.0023864530000002E-2</c:v>
                </c:pt>
                <c:pt idx="3842">
                  <c:v>8.0044698629999994E-2</c:v>
                </c:pt>
                <c:pt idx="3843">
                  <c:v>8.0065532829999994E-2</c:v>
                </c:pt>
                <c:pt idx="3844">
                  <c:v>8.008636693E-2</c:v>
                </c:pt>
                <c:pt idx="3845">
                  <c:v>8.0107201030000005E-2</c:v>
                </c:pt>
                <c:pt idx="3846">
                  <c:v>8.0128035129999997E-2</c:v>
                </c:pt>
                <c:pt idx="3847">
                  <c:v>8.0148869230000003E-2</c:v>
                </c:pt>
                <c:pt idx="3848">
                  <c:v>8.0169703430000003E-2</c:v>
                </c:pt>
                <c:pt idx="3849">
                  <c:v>8.0190537529999995E-2</c:v>
                </c:pt>
                <c:pt idx="3850">
                  <c:v>8.021137163E-2</c:v>
                </c:pt>
                <c:pt idx="3851">
                  <c:v>8.0232205730000006E-2</c:v>
                </c:pt>
                <c:pt idx="3852">
                  <c:v>8.0253039930000006E-2</c:v>
                </c:pt>
                <c:pt idx="3853">
                  <c:v>8.0273874029999998E-2</c:v>
                </c:pt>
                <c:pt idx="3854">
                  <c:v>8.0294708130000003E-2</c:v>
                </c:pt>
                <c:pt idx="3855">
                  <c:v>8.0315542230000009E-2</c:v>
                </c:pt>
                <c:pt idx="3856">
                  <c:v>8.0336376429999995E-2</c:v>
                </c:pt>
                <c:pt idx="3857">
                  <c:v>8.0357210530000001E-2</c:v>
                </c:pt>
                <c:pt idx="3858">
                  <c:v>8.0378044630000006E-2</c:v>
                </c:pt>
                <c:pt idx="3859">
                  <c:v>8.0398878730000012E-2</c:v>
                </c:pt>
                <c:pt idx="3860">
                  <c:v>8.0419712830000004E-2</c:v>
                </c:pt>
                <c:pt idx="3861">
                  <c:v>8.0440547030000004E-2</c:v>
                </c:pt>
                <c:pt idx="3862">
                  <c:v>8.0461381130000009E-2</c:v>
                </c:pt>
                <c:pt idx="3863">
                  <c:v>8.0482215230000015E-2</c:v>
                </c:pt>
                <c:pt idx="3864">
                  <c:v>8.0503049330000007E-2</c:v>
                </c:pt>
                <c:pt idx="3865">
                  <c:v>8.0523883530000007E-2</c:v>
                </c:pt>
                <c:pt idx="3866">
                  <c:v>8.0544717630000012E-2</c:v>
                </c:pt>
                <c:pt idx="3867">
                  <c:v>8.0565551730000004E-2</c:v>
                </c:pt>
                <c:pt idx="3868">
                  <c:v>8.058638583000001E-2</c:v>
                </c:pt>
                <c:pt idx="3869">
                  <c:v>8.0607219929999988E-2</c:v>
                </c:pt>
                <c:pt idx="3870">
                  <c:v>8.0628054130000015E-2</c:v>
                </c:pt>
                <c:pt idx="3871">
                  <c:v>8.0648888230000007E-2</c:v>
                </c:pt>
                <c:pt idx="3872">
                  <c:v>8.0669722329999985E-2</c:v>
                </c:pt>
                <c:pt idx="3873">
                  <c:v>8.0690556429999991E-2</c:v>
                </c:pt>
                <c:pt idx="3874">
                  <c:v>8.0711390630000004E-2</c:v>
                </c:pt>
                <c:pt idx="3875">
                  <c:v>8.073222473000001E-2</c:v>
                </c:pt>
                <c:pt idx="3876">
                  <c:v>8.0753058829999988E-2</c:v>
                </c:pt>
                <c:pt idx="3877">
                  <c:v>8.0773892929999994E-2</c:v>
                </c:pt>
                <c:pt idx="3878">
                  <c:v>8.0794727029999985E-2</c:v>
                </c:pt>
                <c:pt idx="3879">
                  <c:v>8.0815561229999985E-2</c:v>
                </c:pt>
                <c:pt idx="3880">
                  <c:v>8.0836395329999991E-2</c:v>
                </c:pt>
                <c:pt idx="3881">
                  <c:v>8.0857229429999983E-2</c:v>
                </c:pt>
                <c:pt idx="3882">
                  <c:v>8.0878063529999988E-2</c:v>
                </c:pt>
                <c:pt idx="3883">
                  <c:v>8.0898897729999988E-2</c:v>
                </c:pt>
                <c:pt idx="3884">
                  <c:v>8.0919731829999994E-2</c:v>
                </c:pt>
                <c:pt idx="3885">
                  <c:v>8.0940565929999986E-2</c:v>
                </c:pt>
                <c:pt idx="3886">
                  <c:v>8.0961400029999991E-2</c:v>
                </c:pt>
                <c:pt idx="3887">
                  <c:v>8.0982234129999997E-2</c:v>
                </c:pt>
                <c:pt idx="3888">
                  <c:v>8.1003068329999997E-2</c:v>
                </c:pt>
                <c:pt idx="3889">
                  <c:v>8.1023902429999989E-2</c:v>
                </c:pt>
                <c:pt idx="3890">
                  <c:v>8.1044736529999994E-2</c:v>
                </c:pt>
                <c:pt idx="3891">
                  <c:v>8.106557063E-2</c:v>
                </c:pt>
                <c:pt idx="3892">
                  <c:v>8.1086404829999986E-2</c:v>
                </c:pt>
                <c:pt idx="3893">
                  <c:v>8.1107238929999992E-2</c:v>
                </c:pt>
                <c:pt idx="3894">
                  <c:v>8.1128073029999997E-2</c:v>
                </c:pt>
                <c:pt idx="3895">
                  <c:v>8.1148907130000003E-2</c:v>
                </c:pt>
                <c:pt idx="3896">
                  <c:v>8.1169741329999989E-2</c:v>
                </c:pt>
                <c:pt idx="3897">
                  <c:v>8.1190575429999995E-2</c:v>
                </c:pt>
                <c:pt idx="3898">
                  <c:v>8.1211409530000001E-2</c:v>
                </c:pt>
                <c:pt idx="3899">
                  <c:v>8.1232243630000006E-2</c:v>
                </c:pt>
                <c:pt idx="3900">
                  <c:v>8.1253077729999998E-2</c:v>
                </c:pt>
                <c:pt idx="3901">
                  <c:v>8.1273911929999998E-2</c:v>
                </c:pt>
                <c:pt idx="3902">
                  <c:v>8.1294746030000004E-2</c:v>
                </c:pt>
                <c:pt idx="3903">
                  <c:v>8.1315580129999995E-2</c:v>
                </c:pt>
                <c:pt idx="3904">
                  <c:v>8.1336414230000001E-2</c:v>
                </c:pt>
                <c:pt idx="3905">
                  <c:v>8.1357248430000001E-2</c:v>
                </c:pt>
                <c:pt idx="3906">
                  <c:v>8.1378082530000007E-2</c:v>
                </c:pt>
                <c:pt idx="3907">
                  <c:v>8.1398916629999998E-2</c:v>
                </c:pt>
                <c:pt idx="3908">
                  <c:v>8.1419750730000004E-2</c:v>
                </c:pt>
                <c:pt idx="3909">
                  <c:v>8.144058483000001E-2</c:v>
                </c:pt>
                <c:pt idx="3910">
                  <c:v>8.1461419029999996E-2</c:v>
                </c:pt>
                <c:pt idx="3911">
                  <c:v>8.1482253130000001E-2</c:v>
                </c:pt>
                <c:pt idx="3912">
                  <c:v>8.1503087230000007E-2</c:v>
                </c:pt>
                <c:pt idx="3913">
                  <c:v>8.1523921330000013E-2</c:v>
                </c:pt>
                <c:pt idx="3914">
                  <c:v>8.1544755529999999E-2</c:v>
                </c:pt>
                <c:pt idx="3915">
                  <c:v>8.1565589630000004E-2</c:v>
                </c:pt>
                <c:pt idx="3916">
                  <c:v>8.158642373000001E-2</c:v>
                </c:pt>
                <c:pt idx="3917">
                  <c:v>8.1607257830000016E-2</c:v>
                </c:pt>
                <c:pt idx="3918">
                  <c:v>8.1628091930000007E-2</c:v>
                </c:pt>
                <c:pt idx="3919">
                  <c:v>8.1648926130000007E-2</c:v>
                </c:pt>
                <c:pt idx="3920">
                  <c:v>8.1669760230000013E-2</c:v>
                </c:pt>
                <c:pt idx="3921">
                  <c:v>8.1690594330000005E-2</c:v>
                </c:pt>
                <c:pt idx="3922">
                  <c:v>8.171142843000001E-2</c:v>
                </c:pt>
                <c:pt idx="3923">
                  <c:v>8.173226263000001E-2</c:v>
                </c:pt>
                <c:pt idx="3924">
                  <c:v>8.1753096730000016E-2</c:v>
                </c:pt>
                <c:pt idx="3925">
                  <c:v>8.1773930830000008E-2</c:v>
                </c:pt>
                <c:pt idx="3926">
                  <c:v>8.1794764929999986E-2</c:v>
                </c:pt>
                <c:pt idx="3927">
                  <c:v>8.1815599029999991E-2</c:v>
                </c:pt>
                <c:pt idx="3928">
                  <c:v>8.1836433230000005E-2</c:v>
                </c:pt>
                <c:pt idx="3929">
                  <c:v>8.1857267329999983E-2</c:v>
                </c:pt>
                <c:pt idx="3930">
                  <c:v>8.1878101429999989E-2</c:v>
                </c:pt>
                <c:pt idx="3931">
                  <c:v>8.1898935529999994E-2</c:v>
                </c:pt>
                <c:pt idx="3932">
                  <c:v>8.1919769730000008E-2</c:v>
                </c:pt>
                <c:pt idx="3933">
                  <c:v>8.1940603829999986E-2</c:v>
                </c:pt>
                <c:pt idx="3934">
                  <c:v>8.1961437929999992E-2</c:v>
                </c:pt>
                <c:pt idx="3935">
                  <c:v>8.1982272029999984E-2</c:v>
                </c:pt>
                <c:pt idx="3936">
                  <c:v>8.2003106229999984E-2</c:v>
                </c:pt>
                <c:pt idx="3937">
                  <c:v>8.2023940329999989E-2</c:v>
                </c:pt>
                <c:pt idx="3938">
                  <c:v>8.2044774429999995E-2</c:v>
                </c:pt>
                <c:pt idx="3939">
                  <c:v>8.2065608529999987E-2</c:v>
                </c:pt>
                <c:pt idx="3940">
                  <c:v>8.2086442629999992E-2</c:v>
                </c:pt>
                <c:pt idx="3941">
                  <c:v>8.2107276829999992E-2</c:v>
                </c:pt>
                <c:pt idx="3942">
                  <c:v>8.2128110929999998E-2</c:v>
                </c:pt>
                <c:pt idx="3943">
                  <c:v>8.214894502999999E-2</c:v>
                </c:pt>
                <c:pt idx="3944">
                  <c:v>8.2169779129999995E-2</c:v>
                </c:pt>
                <c:pt idx="3945">
                  <c:v>8.2190613329999995E-2</c:v>
                </c:pt>
                <c:pt idx="3946">
                  <c:v>8.2211447429999987E-2</c:v>
                </c:pt>
                <c:pt idx="3947">
                  <c:v>8.2232281529999993E-2</c:v>
                </c:pt>
                <c:pt idx="3948">
                  <c:v>8.2253115629999998E-2</c:v>
                </c:pt>
                <c:pt idx="3949">
                  <c:v>8.2273949730000004E-2</c:v>
                </c:pt>
                <c:pt idx="3950">
                  <c:v>8.229478392999999E-2</c:v>
                </c:pt>
                <c:pt idx="3951">
                  <c:v>8.2315618029999996E-2</c:v>
                </c:pt>
                <c:pt idx="3952">
                  <c:v>8.2336452130000001E-2</c:v>
                </c:pt>
                <c:pt idx="3953">
                  <c:v>8.2357286229999993E-2</c:v>
                </c:pt>
                <c:pt idx="3954">
                  <c:v>8.2378120429999993E-2</c:v>
                </c:pt>
                <c:pt idx="3955">
                  <c:v>8.2398954529999999E-2</c:v>
                </c:pt>
                <c:pt idx="3956">
                  <c:v>8.2419788630000004E-2</c:v>
                </c:pt>
                <c:pt idx="3957">
                  <c:v>8.2440622729999996E-2</c:v>
                </c:pt>
                <c:pt idx="3958">
                  <c:v>8.2461456830000002E-2</c:v>
                </c:pt>
                <c:pt idx="3959">
                  <c:v>8.2482291030000002E-2</c:v>
                </c:pt>
                <c:pt idx="3960">
                  <c:v>8.2503125130000007E-2</c:v>
                </c:pt>
                <c:pt idx="3961">
                  <c:v>8.2523959229999999E-2</c:v>
                </c:pt>
                <c:pt idx="3962">
                  <c:v>8.2544793330000005E-2</c:v>
                </c:pt>
                <c:pt idx="3963">
                  <c:v>8.2565627530000005E-2</c:v>
                </c:pt>
                <c:pt idx="3964">
                  <c:v>8.2586461629999997E-2</c:v>
                </c:pt>
                <c:pt idx="3965">
                  <c:v>8.2607295730000002E-2</c:v>
                </c:pt>
                <c:pt idx="3966">
                  <c:v>8.2628129830000008E-2</c:v>
                </c:pt>
                <c:pt idx="3967">
                  <c:v>8.2648963930000013E-2</c:v>
                </c:pt>
                <c:pt idx="3968">
                  <c:v>8.266979813E-2</c:v>
                </c:pt>
                <c:pt idx="3969">
                  <c:v>8.2690632230000005E-2</c:v>
                </c:pt>
                <c:pt idx="3970">
                  <c:v>8.2711466330000011E-2</c:v>
                </c:pt>
                <c:pt idx="3971">
                  <c:v>8.2732300430000003E-2</c:v>
                </c:pt>
                <c:pt idx="3972">
                  <c:v>8.2753134630000003E-2</c:v>
                </c:pt>
                <c:pt idx="3973">
                  <c:v>8.2773968730000008E-2</c:v>
                </c:pt>
                <c:pt idx="3974">
                  <c:v>8.2794802830000014E-2</c:v>
                </c:pt>
                <c:pt idx="3975">
                  <c:v>8.2815636930000006E-2</c:v>
                </c:pt>
                <c:pt idx="3976">
                  <c:v>8.2836471130000006E-2</c:v>
                </c:pt>
                <c:pt idx="3977">
                  <c:v>8.2857305230000011E-2</c:v>
                </c:pt>
                <c:pt idx="3978">
                  <c:v>8.2878139330000017E-2</c:v>
                </c:pt>
                <c:pt idx="3979">
                  <c:v>8.2898973430000009E-2</c:v>
                </c:pt>
                <c:pt idx="3980">
                  <c:v>8.2919807529999986E-2</c:v>
                </c:pt>
                <c:pt idx="3981">
                  <c:v>8.2940641730000014E-2</c:v>
                </c:pt>
                <c:pt idx="3982">
                  <c:v>8.2961475830000006E-2</c:v>
                </c:pt>
                <c:pt idx="3983">
                  <c:v>8.2982309929999984E-2</c:v>
                </c:pt>
                <c:pt idx="3984">
                  <c:v>8.300314402999999E-2</c:v>
                </c:pt>
                <c:pt idx="3985">
                  <c:v>8.3023978230000017E-2</c:v>
                </c:pt>
                <c:pt idx="3986">
                  <c:v>8.3044812329999981E-2</c:v>
                </c:pt>
                <c:pt idx="3987">
                  <c:v>8.3065646429999987E-2</c:v>
                </c:pt>
                <c:pt idx="3988">
                  <c:v>8.3086480529999993E-2</c:v>
                </c:pt>
                <c:pt idx="3989">
                  <c:v>8.3107314629999984E-2</c:v>
                </c:pt>
                <c:pt idx="3990">
                  <c:v>8.3128148829999984E-2</c:v>
                </c:pt>
                <c:pt idx="3991">
                  <c:v>8.314898292999999E-2</c:v>
                </c:pt>
                <c:pt idx="3992">
                  <c:v>8.3169817029999996E-2</c:v>
                </c:pt>
                <c:pt idx="3993">
                  <c:v>8.3190651129999987E-2</c:v>
                </c:pt>
                <c:pt idx="3994">
                  <c:v>8.3211485329999987E-2</c:v>
                </c:pt>
                <c:pt idx="3995">
                  <c:v>8.3232319429999993E-2</c:v>
                </c:pt>
                <c:pt idx="3996">
                  <c:v>8.3253153529999985E-2</c:v>
                </c:pt>
                <c:pt idx="3997">
                  <c:v>8.327398762999999E-2</c:v>
                </c:pt>
                <c:pt idx="3998">
                  <c:v>8.3294821729999996E-2</c:v>
                </c:pt>
                <c:pt idx="3999">
                  <c:v>8.3315655929999996E-2</c:v>
                </c:pt>
                <c:pt idx="4000">
                  <c:v>8.3336490029999988E-2</c:v>
                </c:pt>
                <c:pt idx="4001">
                  <c:v>8.3357324129999993E-2</c:v>
                </c:pt>
                <c:pt idx="4002">
                  <c:v>8.3378158229999999E-2</c:v>
                </c:pt>
                <c:pt idx="4003">
                  <c:v>8.3398992429999999E-2</c:v>
                </c:pt>
                <c:pt idx="4004">
                  <c:v>8.3419826529999991E-2</c:v>
                </c:pt>
                <c:pt idx="4005">
                  <c:v>8.3440660629999996E-2</c:v>
                </c:pt>
                <c:pt idx="4006">
                  <c:v>8.3461494730000002E-2</c:v>
                </c:pt>
                <c:pt idx="4007">
                  <c:v>8.3482328829999994E-2</c:v>
                </c:pt>
                <c:pt idx="4008">
                  <c:v>8.3503163029999994E-2</c:v>
                </c:pt>
                <c:pt idx="4009">
                  <c:v>8.3523997129999999E-2</c:v>
                </c:pt>
                <c:pt idx="4010">
                  <c:v>8.3544831230000005E-2</c:v>
                </c:pt>
                <c:pt idx="4011">
                  <c:v>8.3565665329999997E-2</c:v>
                </c:pt>
                <c:pt idx="4012">
                  <c:v>8.3586499529999997E-2</c:v>
                </c:pt>
                <c:pt idx="4013">
                  <c:v>8.3607333630000003E-2</c:v>
                </c:pt>
                <c:pt idx="4014">
                  <c:v>8.3628167730000008E-2</c:v>
                </c:pt>
                <c:pt idx="4015">
                  <c:v>8.364900183E-2</c:v>
                </c:pt>
                <c:pt idx="4016">
                  <c:v>8.366983603E-2</c:v>
                </c:pt>
                <c:pt idx="4017">
                  <c:v>8.3690670130000006E-2</c:v>
                </c:pt>
                <c:pt idx="4018">
                  <c:v>8.3711504229999997E-2</c:v>
                </c:pt>
                <c:pt idx="4019">
                  <c:v>8.3732338330000003E-2</c:v>
                </c:pt>
                <c:pt idx="4020">
                  <c:v>8.3753172430000009E-2</c:v>
                </c:pt>
                <c:pt idx="4021">
                  <c:v>8.3774006630000009E-2</c:v>
                </c:pt>
                <c:pt idx="4022">
                  <c:v>8.379484073E-2</c:v>
                </c:pt>
                <c:pt idx="4023">
                  <c:v>8.3815674830000006E-2</c:v>
                </c:pt>
                <c:pt idx="4024">
                  <c:v>8.3836508930000012E-2</c:v>
                </c:pt>
                <c:pt idx="4025">
                  <c:v>8.3857343129999998E-2</c:v>
                </c:pt>
                <c:pt idx="4026">
                  <c:v>8.3878177230000003E-2</c:v>
                </c:pt>
                <c:pt idx="4027">
                  <c:v>8.3899011330000009E-2</c:v>
                </c:pt>
                <c:pt idx="4028">
                  <c:v>8.3919845430000015E-2</c:v>
                </c:pt>
                <c:pt idx="4029">
                  <c:v>8.3940679530000006E-2</c:v>
                </c:pt>
                <c:pt idx="4030">
                  <c:v>8.3961513730000006E-2</c:v>
                </c:pt>
                <c:pt idx="4031">
                  <c:v>8.3982347830000012E-2</c:v>
                </c:pt>
                <c:pt idx="4032">
                  <c:v>8.4003181930000018E-2</c:v>
                </c:pt>
                <c:pt idx="4033">
                  <c:v>8.4024016030000009E-2</c:v>
                </c:pt>
                <c:pt idx="4034">
                  <c:v>8.4044850230000009E-2</c:v>
                </c:pt>
                <c:pt idx="4035">
                  <c:v>8.4065684330000015E-2</c:v>
                </c:pt>
                <c:pt idx="4036">
                  <c:v>8.4086518430000007E-2</c:v>
                </c:pt>
                <c:pt idx="4037">
                  <c:v>8.4107352529999985E-2</c:v>
                </c:pt>
                <c:pt idx="4038">
                  <c:v>8.412818662999999E-2</c:v>
                </c:pt>
                <c:pt idx="4039">
                  <c:v>8.4149020830000018E-2</c:v>
                </c:pt>
                <c:pt idx="4040">
                  <c:v>8.4169854929999982E-2</c:v>
                </c:pt>
                <c:pt idx="4041">
                  <c:v>8.4190689029999988E-2</c:v>
                </c:pt>
                <c:pt idx="4042">
                  <c:v>8.4211523129999993E-2</c:v>
                </c:pt>
                <c:pt idx="4043">
                  <c:v>8.4232357329999979E-2</c:v>
                </c:pt>
                <c:pt idx="4044">
                  <c:v>8.4253191429999985E-2</c:v>
                </c:pt>
                <c:pt idx="4045">
                  <c:v>8.4274025529999991E-2</c:v>
                </c:pt>
                <c:pt idx="4046">
                  <c:v>8.4294859629999996E-2</c:v>
                </c:pt>
                <c:pt idx="4047">
                  <c:v>8.4315693729999988E-2</c:v>
                </c:pt>
                <c:pt idx="4048">
                  <c:v>8.4336527929999988E-2</c:v>
                </c:pt>
                <c:pt idx="4049">
                  <c:v>8.4357362029999994E-2</c:v>
                </c:pt>
                <c:pt idx="4050">
                  <c:v>8.4378196129999986E-2</c:v>
                </c:pt>
                <c:pt idx="4051">
                  <c:v>8.4399030229999991E-2</c:v>
                </c:pt>
                <c:pt idx="4052">
                  <c:v>8.4419864429999991E-2</c:v>
                </c:pt>
                <c:pt idx="4053">
                  <c:v>8.4440698529999997E-2</c:v>
                </c:pt>
                <c:pt idx="4054">
                  <c:v>8.4461532629999989E-2</c:v>
                </c:pt>
                <c:pt idx="4055">
                  <c:v>8.4482366729999994E-2</c:v>
                </c:pt>
                <c:pt idx="4056">
                  <c:v>8.4503200929999994E-2</c:v>
                </c:pt>
                <c:pt idx="4057">
                  <c:v>8.452403503E-2</c:v>
                </c:pt>
                <c:pt idx="4058">
                  <c:v>8.4544869129999992E-2</c:v>
                </c:pt>
                <c:pt idx="4059">
                  <c:v>8.4565703229999997E-2</c:v>
                </c:pt>
                <c:pt idx="4060">
                  <c:v>8.4586537330000003E-2</c:v>
                </c:pt>
                <c:pt idx="4061">
                  <c:v>8.4607371529999989E-2</c:v>
                </c:pt>
                <c:pt idx="4062">
                  <c:v>8.4628205629999995E-2</c:v>
                </c:pt>
                <c:pt idx="4063">
                  <c:v>8.464903973E-2</c:v>
                </c:pt>
                <c:pt idx="4064">
                  <c:v>8.4669873830000006E-2</c:v>
                </c:pt>
                <c:pt idx="4065">
                  <c:v>8.4690708029999992E-2</c:v>
                </c:pt>
                <c:pt idx="4066">
                  <c:v>8.4711542129999998E-2</c:v>
                </c:pt>
                <c:pt idx="4067">
                  <c:v>8.4732376230000003E-2</c:v>
                </c:pt>
                <c:pt idx="4068">
                  <c:v>8.4753210329999995E-2</c:v>
                </c:pt>
                <c:pt idx="4069">
                  <c:v>8.4774044430000001E-2</c:v>
                </c:pt>
                <c:pt idx="4070">
                  <c:v>8.4794878630000001E-2</c:v>
                </c:pt>
                <c:pt idx="4071">
                  <c:v>8.4815712730000006E-2</c:v>
                </c:pt>
                <c:pt idx="4072">
                  <c:v>8.4836546829999998E-2</c:v>
                </c:pt>
                <c:pt idx="4073">
                  <c:v>8.4857380930000004E-2</c:v>
                </c:pt>
                <c:pt idx="4074">
                  <c:v>8.4878215130000004E-2</c:v>
                </c:pt>
                <c:pt idx="4075">
                  <c:v>8.4899049230000009E-2</c:v>
                </c:pt>
                <c:pt idx="4076">
                  <c:v>8.4919883330000001E-2</c:v>
                </c:pt>
                <c:pt idx="4077">
                  <c:v>8.4940717430000007E-2</c:v>
                </c:pt>
                <c:pt idx="4078">
                  <c:v>8.4961551530000012E-2</c:v>
                </c:pt>
                <c:pt idx="4079">
                  <c:v>8.4982385729999999E-2</c:v>
                </c:pt>
                <c:pt idx="4080">
                  <c:v>8.5003219830000004E-2</c:v>
                </c:pt>
                <c:pt idx="4081">
                  <c:v>8.502405393000001E-2</c:v>
                </c:pt>
                <c:pt idx="4082">
                  <c:v>8.5044888030000015E-2</c:v>
                </c:pt>
                <c:pt idx="4083">
                  <c:v>8.5065722230000002E-2</c:v>
                </c:pt>
                <c:pt idx="4084">
                  <c:v>8.5086556330000007E-2</c:v>
                </c:pt>
                <c:pt idx="4085">
                  <c:v>8.5107390430000013E-2</c:v>
                </c:pt>
                <c:pt idx="4086">
                  <c:v>8.5128224530000005E-2</c:v>
                </c:pt>
                <c:pt idx="4087">
                  <c:v>8.514905863000001E-2</c:v>
                </c:pt>
                <c:pt idx="4088">
                  <c:v>8.516989283000001E-2</c:v>
                </c:pt>
                <c:pt idx="4089">
                  <c:v>8.5190726930000016E-2</c:v>
                </c:pt>
                <c:pt idx="4090">
                  <c:v>8.5211561030000008E-2</c:v>
                </c:pt>
                <c:pt idx="4091">
                  <c:v>8.5232395129999985E-2</c:v>
                </c:pt>
                <c:pt idx="4092">
                  <c:v>8.5253229330000013E-2</c:v>
                </c:pt>
                <c:pt idx="4093">
                  <c:v>8.5274063430000019E-2</c:v>
                </c:pt>
                <c:pt idx="4094">
                  <c:v>8.5294897529999983E-2</c:v>
                </c:pt>
                <c:pt idx="4095">
                  <c:v>8.5315731629999988E-2</c:v>
                </c:pt>
                <c:pt idx="4096">
                  <c:v>8.5336565830000016E-2</c:v>
                </c:pt>
                <c:pt idx="4097">
                  <c:v>8.535739992999998E-2</c:v>
                </c:pt>
                <c:pt idx="4098">
                  <c:v>8.5378234029999986E-2</c:v>
                </c:pt>
                <c:pt idx="4099">
                  <c:v>8.5399068129999992E-2</c:v>
                </c:pt>
                <c:pt idx="4100">
                  <c:v>8.5419902229999997E-2</c:v>
                </c:pt>
                <c:pt idx="4101">
                  <c:v>8.5440736429999983E-2</c:v>
                </c:pt>
                <c:pt idx="4102">
                  <c:v>8.5461570529999989E-2</c:v>
                </c:pt>
                <c:pt idx="4103">
                  <c:v>8.5482404629999995E-2</c:v>
                </c:pt>
                <c:pt idx="4104">
                  <c:v>8.5503238729999986E-2</c:v>
                </c:pt>
                <c:pt idx="4105">
                  <c:v>8.5524072929999986E-2</c:v>
                </c:pt>
                <c:pt idx="4106">
                  <c:v>8.5544907029999992E-2</c:v>
                </c:pt>
                <c:pt idx="4107">
                  <c:v>8.5565741129999998E-2</c:v>
                </c:pt>
                <c:pt idx="4108">
                  <c:v>8.5586575229999989E-2</c:v>
                </c:pt>
                <c:pt idx="4109">
                  <c:v>8.5607409329999995E-2</c:v>
                </c:pt>
                <c:pt idx="4110">
                  <c:v>8.5628243529999995E-2</c:v>
                </c:pt>
                <c:pt idx="4111">
                  <c:v>8.5649077629999987E-2</c:v>
                </c:pt>
                <c:pt idx="4112">
                  <c:v>8.5669911729999992E-2</c:v>
                </c:pt>
                <c:pt idx="4113">
                  <c:v>8.5690745829999998E-2</c:v>
                </c:pt>
                <c:pt idx="4114">
                  <c:v>8.5711580029999998E-2</c:v>
                </c:pt>
                <c:pt idx="4115">
                  <c:v>8.573241412999999E-2</c:v>
                </c:pt>
                <c:pt idx="4116">
                  <c:v>8.5753248229999995E-2</c:v>
                </c:pt>
                <c:pt idx="4117">
                  <c:v>8.5774082330000001E-2</c:v>
                </c:pt>
                <c:pt idx="4118">
                  <c:v>8.5794916430000007E-2</c:v>
                </c:pt>
                <c:pt idx="4119">
                  <c:v>8.5815750629999993E-2</c:v>
                </c:pt>
                <c:pt idx="4120">
                  <c:v>8.5836584729999998E-2</c:v>
                </c:pt>
                <c:pt idx="4121">
                  <c:v>8.5857418830000004E-2</c:v>
                </c:pt>
                <c:pt idx="4122">
                  <c:v>8.5878252929999996E-2</c:v>
                </c:pt>
                <c:pt idx="4123">
                  <c:v>8.5899087129999996E-2</c:v>
                </c:pt>
                <c:pt idx="4124">
                  <c:v>8.5919921230000001E-2</c:v>
                </c:pt>
                <c:pt idx="4125">
                  <c:v>8.5940755330000007E-2</c:v>
                </c:pt>
                <c:pt idx="4126">
                  <c:v>8.5961589429999999E-2</c:v>
                </c:pt>
                <c:pt idx="4127">
                  <c:v>8.5982423530000004E-2</c:v>
                </c:pt>
                <c:pt idx="4128">
                  <c:v>8.6003257730000005E-2</c:v>
                </c:pt>
                <c:pt idx="4129">
                  <c:v>8.602409183000001E-2</c:v>
                </c:pt>
                <c:pt idx="4130">
                  <c:v>8.6044925930000002E-2</c:v>
                </c:pt>
                <c:pt idx="4131">
                  <c:v>8.6065760030000008E-2</c:v>
                </c:pt>
                <c:pt idx="4132">
                  <c:v>8.6086594230000008E-2</c:v>
                </c:pt>
                <c:pt idx="4133">
                  <c:v>8.6107428329999999E-2</c:v>
                </c:pt>
                <c:pt idx="4134">
                  <c:v>8.6128262430000005E-2</c:v>
                </c:pt>
                <c:pt idx="4135">
                  <c:v>8.6149096530000011E-2</c:v>
                </c:pt>
                <c:pt idx="4136">
                  <c:v>8.6169930730000011E-2</c:v>
                </c:pt>
                <c:pt idx="4137">
                  <c:v>8.6190764830000002E-2</c:v>
                </c:pt>
                <c:pt idx="4138">
                  <c:v>8.6211598930000008E-2</c:v>
                </c:pt>
                <c:pt idx="4139">
                  <c:v>8.6232433030000014E-2</c:v>
                </c:pt>
                <c:pt idx="4140">
                  <c:v>8.6253267130000005E-2</c:v>
                </c:pt>
                <c:pt idx="4141">
                  <c:v>8.6274101330000005E-2</c:v>
                </c:pt>
                <c:pt idx="4142">
                  <c:v>8.6294935430000011E-2</c:v>
                </c:pt>
                <c:pt idx="4143">
                  <c:v>8.6315769530000017E-2</c:v>
                </c:pt>
                <c:pt idx="4144">
                  <c:v>8.6336603629999981E-2</c:v>
                </c:pt>
                <c:pt idx="4145">
                  <c:v>8.6357437830000008E-2</c:v>
                </c:pt>
                <c:pt idx="4146">
                  <c:v>8.6378271930000014E-2</c:v>
                </c:pt>
                <c:pt idx="4147">
                  <c:v>8.639910603000002E-2</c:v>
                </c:pt>
                <c:pt idx="4148">
                  <c:v>8.6419940129999984E-2</c:v>
                </c:pt>
                <c:pt idx="4149">
                  <c:v>8.6440774229999989E-2</c:v>
                </c:pt>
                <c:pt idx="4150">
                  <c:v>8.6461608430000017E-2</c:v>
                </c:pt>
                <c:pt idx="4151">
                  <c:v>8.6482442529999981E-2</c:v>
                </c:pt>
                <c:pt idx="4152">
                  <c:v>8.6503276629999987E-2</c:v>
                </c:pt>
                <c:pt idx="4153">
                  <c:v>8.6524110729999992E-2</c:v>
                </c:pt>
                <c:pt idx="4154">
                  <c:v>8.6544944929999992E-2</c:v>
                </c:pt>
                <c:pt idx="4155">
                  <c:v>8.6565779029999984E-2</c:v>
                </c:pt>
                <c:pt idx="4156">
                  <c:v>8.658661312999999E-2</c:v>
                </c:pt>
                <c:pt idx="4157">
                  <c:v>8.6607447229999995E-2</c:v>
                </c:pt>
                <c:pt idx="4158">
                  <c:v>8.6628281329999987E-2</c:v>
                </c:pt>
                <c:pt idx="4159">
                  <c:v>8.6649115529999987E-2</c:v>
                </c:pt>
                <c:pt idx="4160">
                  <c:v>8.6669949629999993E-2</c:v>
                </c:pt>
                <c:pt idx="4161">
                  <c:v>8.6690783729999998E-2</c:v>
                </c:pt>
                <c:pt idx="4162">
                  <c:v>8.671161782999999E-2</c:v>
                </c:pt>
                <c:pt idx="4163">
                  <c:v>8.673245202999999E-2</c:v>
                </c:pt>
                <c:pt idx="4164">
                  <c:v>8.6753286129999996E-2</c:v>
                </c:pt>
                <c:pt idx="4165">
                  <c:v>8.6774120229999988E-2</c:v>
                </c:pt>
                <c:pt idx="4166">
                  <c:v>8.6794954329999993E-2</c:v>
                </c:pt>
                <c:pt idx="4167">
                  <c:v>8.6815788429999999E-2</c:v>
                </c:pt>
                <c:pt idx="4168">
                  <c:v>8.6836622629999999E-2</c:v>
                </c:pt>
                <c:pt idx="4169">
                  <c:v>8.6857456729999991E-2</c:v>
                </c:pt>
                <c:pt idx="4170">
                  <c:v>8.6878290829999996E-2</c:v>
                </c:pt>
                <c:pt idx="4171">
                  <c:v>8.6899124930000002E-2</c:v>
                </c:pt>
                <c:pt idx="4172">
                  <c:v>8.6919959130000002E-2</c:v>
                </c:pt>
                <c:pt idx="4173">
                  <c:v>8.6940793229999994E-2</c:v>
                </c:pt>
                <c:pt idx="4174">
                  <c:v>8.6961627329999999E-2</c:v>
                </c:pt>
                <c:pt idx="4175">
                  <c:v>8.6982461430000005E-2</c:v>
                </c:pt>
                <c:pt idx="4176">
                  <c:v>8.7003295629999991E-2</c:v>
                </c:pt>
                <c:pt idx="4177">
                  <c:v>8.7024129729999997E-2</c:v>
                </c:pt>
                <c:pt idx="4178">
                  <c:v>8.7044963830000002E-2</c:v>
                </c:pt>
                <c:pt idx="4179">
                  <c:v>8.7065797930000008E-2</c:v>
                </c:pt>
                <c:pt idx="4180">
                  <c:v>8.708663203E-2</c:v>
                </c:pt>
                <c:pt idx="4181">
                  <c:v>8.710746623E-2</c:v>
                </c:pt>
                <c:pt idx="4182">
                  <c:v>8.7128300330000005E-2</c:v>
                </c:pt>
                <c:pt idx="4183">
                  <c:v>8.7149134429999997E-2</c:v>
                </c:pt>
                <c:pt idx="4184">
                  <c:v>8.7169968530000003E-2</c:v>
                </c:pt>
                <c:pt idx="4185">
                  <c:v>8.7190802730000003E-2</c:v>
                </c:pt>
                <c:pt idx="4186">
                  <c:v>8.7211636830000008E-2</c:v>
                </c:pt>
                <c:pt idx="4187">
                  <c:v>8.723247093E-2</c:v>
                </c:pt>
                <c:pt idx="4188">
                  <c:v>8.7253305030000006E-2</c:v>
                </c:pt>
                <c:pt idx="4189">
                  <c:v>8.7274139130000011E-2</c:v>
                </c:pt>
                <c:pt idx="4190">
                  <c:v>8.7294973330000011E-2</c:v>
                </c:pt>
                <c:pt idx="4191">
                  <c:v>8.7315807430000003E-2</c:v>
                </c:pt>
                <c:pt idx="4192">
                  <c:v>8.7336641530000009E-2</c:v>
                </c:pt>
                <c:pt idx="4193">
                  <c:v>8.7357475630000014E-2</c:v>
                </c:pt>
                <c:pt idx="4194">
                  <c:v>8.7378309830000001E-2</c:v>
                </c:pt>
                <c:pt idx="4195">
                  <c:v>8.7399143930000006E-2</c:v>
                </c:pt>
                <c:pt idx="4196">
                  <c:v>8.7419978030000012E-2</c:v>
                </c:pt>
                <c:pt idx="4197">
                  <c:v>8.7440812130000017E-2</c:v>
                </c:pt>
                <c:pt idx="4198">
                  <c:v>8.7461646229999981E-2</c:v>
                </c:pt>
                <c:pt idx="4199">
                  <c:v>8.7482480430000009E-2</c:v>
                </c:pt>
                <c:pt idx="4200">
                  <c:v>8.7503314530000015E-2</c:v>
                </c:pt>
                <c:pt idx="4201">
                  <c:v>8.7524148629999979E-2</c:v>
                </c:pt>
                <c:pt idx="4202">
                  <c:v>8.7544982729999984E-2</c:v>
                </c:pt>
                <c:pt idx="4203">
                  <c:v>8.7565816930000012E-2</c:v>
                </c:pt>
                <c:pt idx="4204">
                  <c:v>8.7586651030000018E-2</c:v>
                </c:pt>
                <c:pt idx="4205">
                  <c:v>8.7607485129999982E-2</c:v>
                </c:pt>
                <c:pt idx="4206">
                  <c:v>8.7628319229999987E-2</c:v>
                </c:pt>
                <c:pt idx="4207">
                  <c:v>8.7649153329999993E-2</c:v>
                </c:pt>
                <c:pt idx="4208">
                  <c:v>8.7669987529999979E-2</c:v>
                </c:pt>
                <c:pt idx="4209">
                  <c:v>8.7690821629999985E-2</c:v>
                </c:pt>
                <c:pt idx="4210">
                  <c:v>8.771165572999999E-2</c:v>
                </c:pt>
                <c:pt idx="4211">
                  <c:v>8.7732489829999996E-2</c:v>
                </c:pt>
                <c:pt idx="4212">
                  <c:v>8.7753324029999982E-2</c:v>
                </c:pt>
                <c:pt idx="4213">
                  <c:v>8.7774158129999988E-2</c:v>
                </c:pt>
                <c:pt idx="4214">
                  <c:v>8.7794992229999994E-2</c:v>
                </c:pt>
                <c:pt idx="4215">
                  <c:v>8.7815826329999999E-2</c:v>
                </c:pt>
                <c:pt idx="4216">
                  <c:v>8.7836660529999985E-2</c:v>
                </c:pt>
                <c:pt idx="4217">
                  <c:v>8.7857494629999991E-2</c:v>
                </c:pt>
                <c:pt idx="4218">
                  <c:v>8.7878328729999997E-2</c:v>
                </c:pt>
                <c:pt idx="4219">
                  <c:v>8.7899162829999988E-2</c:v>
                </c:pt>
                <c:pt idx="4220">
                  <c:v>8.7919996929999994E-2</c:v>
                </c:pt>
                <c:pt idx="4221">
                  <c:v>8.7940831129999994E-2</c:v>
                </c:pt>
                <c:pt idx="4222">
                  <c:v>8.796166523E-2</c:v>
                </c:pt>
                <c:pt idx="4223">
                  <c:v>8.7982499329999991E-2</c:v>
                </c:pt>
                <c:pt idx="4224">
                  <c:v>8.8003333429999997E-2</c:v>
                </c:pt>
                <c:pt idx="4225">
                  <c:v>8.8024167629999997E-2</c:v>
                </c:pt>
                <c:pt idx="4226">
                  <c:v>8.8045001729999989E-2</c:v>
                </c:pt>
                <c:pt idx="4227">
                  <c:v>8.8065835829999994E-2</c:v>
                </c:pt>
                <c:pt idx="4228">
                  <c:v>8.808666993E-2</c:v>
                </c:pt>
                <c:pt idx="4229">
                  <c:v>8.8107504030000006E-2</c:v>
                </c:pt>
                <c:pt idx="4230">
                  <c:v>8.8128338229999992E-2</c:v>
                </c:pt>
                <c:pt idx="4231">
                  <c:v>8.8149172329999997E-2</c:v>
                </c:pt>
                <c:pt idx="4232">
                  <c:v>8.8170006430000003E-2</c:v>
                </c:pt>
                <c:pt idx="4233">
                  <c:v>8.8190840530000009E-2</c:v>
                </c:pt>
                <c:pt idx="4234">
                  <c:v>8.8211674729999995E-2</c:v>
                </c:pt>
                <c:pt idx="4235">
                  <c:v>8.823250883E-2</c:v>
                </c:pt>
                <c:pt idx="4236">
                  <c:v>8.8253342930000006E-2</c:v>
                </c:pt>
                <c:pt idx="4237">
                  <c:v>8.8274177029999998E-2</c:v>
                </c:pt>
                <c:pt idx="4238">
                  <c:v>8.8295011130000003E-2</c:v>
                </c:pt>
                <c:pt idx="4239">
                  <c:v>8.8315845330000003E-2</c:v>
                </c:pt>
                <c:pt idx="4240">
                  <c:v>8.8336679430000009E-2</c:v>
                </c:pt>
                <c:pt idx="4241">
                  <c:v>8.8357513530000001E-2</c:v>
                </c:pt>
                <c:pt idx="4242">
                  <c:v>8.8378347630000006E-2</c:v>
                </c:pt>
                <c:pt idx="4243">
                  <c:v>8.8399181830000007E-2</c:v>
                </c:pt>
                <c:pt idx="4244">
                  <c:v>8.8420015930000012E-2</c:v>
                </c:pt>
                <c:pt idx="4245">
                  <c:v>8.8440850030000004E-2</c:v>
                </c:pt>
                <c:pt idx="4246">
                  <c:v>8.846168413000001E-2</c:v>
                </c:pt>
                <c:pt idx="4247">
                  <c:v>8.848251833000001E-2</c:v>
                </c:pt>
                <c:pt idx="4248">
                  <c:v>8.8503352430000001E-2</c:v>
                </c:pt>
                <c:pt idx="4249">
                  <c:v>8.8524186530000007E-2</c:v>
                </c:pt>
                <c:pt idx="4250">
                  <c:v>8.8545020630000013E-2</c:v>
                </c:pt>
                <c:pt idx="4251">
                  <c:v>8.8565854730000018E-2</c:v>
                </c:pt>
                <c:pt idx="4252">
                  <c:v>8.8586688930000004E-2</c:v>
                </c:pt>
                <c:pt idx="4253">
                  <c:v>8.860752303000001E-2</c:v>
                </c:pt>
                <c:pt idx="4254">
                  <c:v>8.8628357130000016E-2</c:v>
                </c:pt>
                <c:pt idx="4255">
                  <c:v>8.864919122999998E-2</c:v>
                </c:pt>
                <c:pt idx="4256">
                  <c:v>8.8670025430000007E-2</c:v>
                </c:pt>
                <c:pt idx="4257">
                  <c:v>8.8690859530000013E-2</c:v>
                </c:pt>
                <c:pt idx="4258">
                  <c:v>8.8711693629999991E-2</c:v>
                </c:pt>
                <c:pt idx="4259">
                  <c:v>8.8732527729999983E-2</c:v>
                </c:pt>
                <c:pt idx="4260">
                  <c:v>8.8753361829999988E-2</c:v>
                </c:pt>
                <c:pt idx="4261">
                  <c:v>8.8774196030000016E-2</c:v>
                </c:pt>
                <c:pt idx="4262">
                  <c:v>8.879503012999998E-2</c:v>
                </c:pt>
                <c:pt idx="4263">
                  <c:v>8.8815864229999986E-2</c:v>
                </c:pt>
                <c:pt idx="4264">
                  <c:v>8.8836698329999991E-2</c:v>
                </c:pt>
                <c:pt idx="4265">
                  <c:v>8.8857532529999991E-2</c:v>
                </c:pt>
                <c:pt idx="4266">
                  <c:v>8.8878366629999983E-2</c:v>
                </c:pt>
                <c:pt idx="4267">
                  <c:v>8.8899200729999989E-2</c:v>
                </c:pt>
                <c:pt idx="4268">
                  <c:v>8.8920034829999994E-2</c:v>
                </c:pt>
                <c:pt idx="4269">
                  <c:v>8.894086893E-2</c:v>
                </c:pt>
                <c:pt idx="4270">
                  <c:v>8.8961703129999986E-2</c:v>
                </c:pt>
                <c:pt idx="4271">
                  <c:v>8.8982537229999992E-2</c:v>
                </c:pt>
                <c:pt idx="4272">
                  <c:v>8.9003371329999997E-2</c:v>
                </c:pt>
                <c:pt idx="4273">
                  <c:v>8.9024205429999989E-2</c:v>
                </c:pt>
                <c:pt idx="4274">
                  <c:v>8.9045039629999989E-2</c:v>
                </c:pt>
                <c:pt idx="4275">
                  <c:v>8.9065873729999995E-2</c:v>
                </c:pt>
                <c:pt idx="4276">
                  <c:v>8.908670783E-2</c:v>
                </c:pt>
                <c:pt idx="4277">
                  <c:v>8.9107541929999992E-2</c:v>
                </c:pt>
                <c:pt idx="4278">
                  <c:v>8.9128376029999998E-2</c:v>
                </c:pt>
                <c:pt idx="4279">
                  <c:v>8.9149210229999998E-2</c:v>
                </c:pt>
                <c:pt idx="4280">
                  <c:v>8.917004432999999E-2</c:v>
                </c:pt>
                <c:pt idx="4281">
                  <c:v>8.9190878429999995E-2</c:v>
                </c:pt>
                <c:pt idx="4282">
                  <c:v>8.9211712530000001E-2</c:v>
                </c:pt>
                <c:pt idx="4283">
                  <c:v>8.9232546730000001E-2</c:v>
                </c:pt>
                <c:pt idx="4284">
                  <c:v>8.9253380829999993E-2</c:v>
                </c:pt>
                <c:pt idx="4285">
                  <c:v>8.9274214929999998E-2</c:v>
                </c:pt>
                <c:pt idx="4286">
                  <c:v>8.9295049030000004E-2</c:v>
                </c:pt>
                <c:pt idx="4287">
                  <c:v>8.9315883230000004E-2</c:v>
                </c:pt>
                <c:pt idx="4288">
                  <c:v>8.9336717329999996E-2</c:v>
                </c:pt>
                <c:pt idx="4289">
                  <c:v>8.9357551430000001E-2</c:v>
                </c:pt>
                <c:pt idx="4290">
                  <c:v>8.9378385530000007E-2</c:v>
                </c:pt>
                <c:pt idx="4291">
                  <c:v>8.9399219629999999E-2</c:v>
                </c:pt>
                <c:pt idx="4292">
                  <c:v>8.9420053829999999E-2</c:v>
                </c:pt>
                <c:pt idx="4293">
                  <c:v>8.9440887930000004E-2</c:v>
                </c:pt>
                <c:pt idx="4294">
                  <c:v>8.946172203000001E-2</c:v>
                </c:pt>
                <c:pt idx="4295">
                  <c:v>8.9482556130000002E-2</c:v>
                </c:pt>
                <c:pt idx="4296">
                  <c:v>8.9503390330000002E-2</c:v>
                </c:pt>
                <c:pt idx="4297">
                  <c:v>8.9524224430000007E-2</c:v>
                </c:pt>
                <c:pt idx="4298">
                  <c:v>8.9545058529999999E-2</c:v>
                </c:pt>
                <c:pt idx="4299">
                  <c:v>8.9565892630000005E-2</c:v>
                </c:pt>
                <c:pt idx="4300">
                  <c:v>8.958672673000001E-2</c:v>
                </c:pt>
                <c:pt idx="4301">
                  <c:v>8.960756093000001E-2</c:v>
                </c:pt>
                <c:pt idx="4302">
                  <c:v>8.9628395030000002E-2</c:v>
                </c:pt>
                <c:pt idx="4303">
                  <c:v>8.9649229130000008E-2</c:v>
                </c:pt>
                <c:pt idx="4304">
                  <c:v>8.9670063230000013E-2</c:v>
                </c:pt>
                <c:pt idx="4305">
                  <c:v>8.9690897430000013E-2</c:v>
                </c:pt>
                <c:pt idx="4306">
                  <c:v>8.9711731530000005E-2</c:v>
                </c:pt>
                <c:pt idx="4307">
                  <c:v>8.9732565630000011E-2</c:v>
                </c:pt>
                <c:pt idx="4308">
                  <c:v>8.9753399730000016E-2</c:v>
                </c:pt>
                <c:pt idx="4309">
                  <c:v>8.977423382999998E-2</c:v>
                </c:pt>
                <c:pt idx="4310">
                  <c:v>8.9795068030000008E-2</c:v>
                </c:pt>
                <c:pt idx="4311">
                  <c:v>8.9815902130000014E-2</c:v>
                </c:pt>
                <c:pt idx="4312">
                  <c:v>8.9836736229999992E-2</c:v>
                </c:pt>
                <c:pt idx="4313">
                  <c:v>8.9857570329999983E-2</c:v>
                </c:pt>
                <c:pt idx="4314">
                  <c:v>8.9878404530000011E-2</c:v>
                </c:pt>
                <c:pt idx="4315">
                  <c:v>8.9899238629999989E-2</c:v>
                </c:pt>
                <c:pt idx="4316">
                  <c:v>8.9920072729999981E-2</c:v>
                </c:pt>
                <c:pt idx="4317">
                  <c:v>8.9940906829999986E-2</c:v>
                </c:pt>
                <c:pt idx="4318">
                  <c:v>8.9961740929999992E-2</c:v>
                </c:pt>
                <c:pt idx="4319">
                  <c:v>8.9982575129999992E-2</c:v>
                </c:pt>
                <c:pt idx="4320">
                  <c:v>9.0003409229999984E-2</c:v>
                </c:pt>
                <c:pt idx="4321">
                  <c:v>9.0024243329999989E-2</c:v>
                </c:pt>
                <c:pt idx="4322">
                  <c:v>9.0045077429999995E-2</c:v>
                </c:pt>
                <c:pt idx="4323">
                  <c:v>9.0065911629999981E-2</c:v>
                </c:pt>
                <c:pt idx="4324">
                  <c:v>9.0086745729999987E-2</c:v>
                </c:pt>
                <c:pt idx="4325">
                  <c:v>9.0107579829999992E-2</c:v>
                </c:pt>
                <c:pt idx="4326">
                  <c:v>9.0128413929999998E-2</c:v>
                </c:pt>
                <c:pt idx="4327">
                  <c:v>9.0149248129999984E-2</c:v>
                </c:pt>
                <c:pt idx="4328">
                  <c:v>9.017008222999999E-2</c:v>
                </c:pt>
                <c:pt idx="4329">
                  <c:v>9.0190916329999996E-2</c:v>
                </c:pt>
                <c:pt idx="4330">
                  <c:v>9.0211750430000001E-2</c:v>
                </c:pt>
                <c:pt idx="4331">
                  <c:v>9.0232584529999993E-2</c:v>
                </c:pt>
                <c:pt idx="4332">
                  <c:v>9.0253418729999993E-2</c:v>
                </c:pt>
                <c:pt idx="4333">
                  <c:v>9.0274252829999999E-2</c:v>
                </c:pt>
                <c:pt idx="4334">
                  <c:v>9.029508692999999E-2</c:v>
                </c:pt>
                <c:pt idx="4335">
                  <c:v>9.0315921029999996E-2</c:v>
                </c:pt>
                <c:pt idx="4336">
                  <c:v>9.0336755229999996E-2</c:v>
                </c:pt>
                <c:pt idx="4337">
                  <c:v>9.0357589330000002E-2</c:v>
                </c:pt>
                <c:pt idx="4338">
                  <c:v>9.0378423429999993E-2</c:v>
                </c:pt>
                <c:pt idx="4339">
                  <c:v>9.0399257529999999E-2</c:v>
                </c:pt>
                <c:pt idx="4340">
                  <c:v>9.0420091630000005E-2</c:v>
                </c:pt>
                <c:pt idx="4341">
                  <c:v>9.0440925829999991E-2</c:v>
                </c:pt>
                <c:pt idx="4342">
                  <c:v>9.0461759929999996E-2</c:v>
                </c:pt>
                <c:pt idx="4343">
                  <c:v>9.0482594030000002E-2</c:v>
                </c:pt>
                <c:pt idx="4344">
                  <c:v>9.0503428130000008E-2</c:v>
                </c:pt>
                <c:pt idx="4345">
                  <c:v>9.0524262329999994E-2</c:v>
                </c:pt>
                <c:pt idx="4346">
                  <c:v>9.0545096429999999E-2</c:v>
                </c:pt>
                <c:pt idx="4347">
                  <c:v>9.0565930530000005E-2</c:v>
                </c:pt>
                <c:pt idx="4348">
                  <c:v>9.0586764630000011E-2</c:v>
                </c:pt>
                <c:pt idx="4349">
                  <c:v>9.0607598730000002E-2</c:v>
                </c:pt>
                <c:pt idx="4350">
                  <c:v>9.0628432930000002E-2</c:v>
                </c:pt>
                <c:pt idx="4351">
                  <c:v>9.0649267030000008E-2</c:v>
                </c:pt>
                <c:pt idx="4352">
                  <c:v>9.067010113E-2</c:v>
                </c:pt>
                <c:pt idx="4353">
                  <c:v>9.0690935230000005E-2</c:v>
                </c:pt>
                <c:pt idx="4354">
                  <c:v>9.0711769430000005E-2</c:v>
                </c:pt>
                <c:pt idx="4355">
                  <c:v>9.0732603530000011E-2</c:v>
                </c:pt>
                <c:pt idx="4356">
                  <c:v>9.0753437630000003E-2</c:v>
                </c:pt>
                <c:pt idx="4357">
                  <c:v>9.0774271730000008E-2</c:v>
                </c:pt>
                <c:pt idx="4358">
                  <c:v>9.0795105830000014E-2</c:v>
                </c:pt>
                <c:pt idx="4359">
                  <c:v>9.0815940030000014E-2</c:v>
                </c:pt>
                <c:pt idx="4360">
                  <c:v>9.0836774130000006E-2</c:v>
                </c:pt>
                <c:pt idx="4361">
                  <c:v>9.0857608230000012E-2</c:v>
                </c:pt>
                <c:pt idx="4362">
                  <c:v>9.0878442330000017E-2</c:v>
                </c:pt>
                <c:pt idx="4363">
                  <c:v>9.0899276530000003E-2</c:v>
                </c:pt>
                <c:pt idx="4364">
                  <c:v>9.0920110630000009E-2</c:v>
                </c:pt>
                <c:pt idx="4365">
                  <c:v>9.0940944730000015E-2</c:v>
                </c:pt>
                <c:pt idx="4366">
                  <c:v>9.0961778829999992E-2</c:v>
                </c:pt>
                <c:pt idx="4367">
                  <c:v>9.0982613030000006E-2</c:v>
                </c:pt>
                <c:pt idx="4368">
                  <c:v>9.1003447130000012E-2</c:v>
                </c:pt>
                <c:pt idx="4369">
                  <c:v>9.102428122999999E-2</c:v>
                </c:pt>
                <c:pt idx="4370">
                  <c:v>9.1045115329999982E-2</c:v>
                </c:pt>
                <c:pt idx="4371">
                  <c:v>9.1065949429999987E-2</c:v>
                </c:pt>
                <c:pt idx="4372">
                  <c:v>9.1086783629999987E-2</c:v>
                </c:pt>
                <c:pt idx="4373">
                  <c:v>9.1107617729999993E-2</c:v>
                </c:pt>
                <c:pt idx="4374">
                  <c:v>9.1128451829999985E-2</c:v>
                </c:pt>
                <c:pt idx="4375">
                  <c:v>9.114928592999999E-2</c:v>
                </c:pt>
                <c:pt idx="4376">
                  <c:v>9.117012012999999E-2</c:v>
                </c:pt>
                <c:pt idx="4377">
                  <c:v>9.1190954229999982E-2</c:v>
                </c:pt>
                <c:pt idx="4378">
                  <c:v>9.1211788329999988E-2</c:v>
                </c:pt>
                <c:pt idx="4379">
                  <c:v>9.1232622429999993E-2</c:v>
                </c:pt>
                <c:pt idx="4380">
                  <c:v>9.1253456529999999E-2</c:v>
                </c:pt>
                <c:pt idx="4381">
                  <c:v>9.1274290729999985E-2</c:v>
                </c:pt>
                <c:pt idx="4382">
                  <c:v>9.1295124829999991E-2</c:v>
                </c:pt>
                <c:pt idx="4383">
                  <c:v>9.1315958929999996E-2</c:v>
                </c:pt>
                <c:pt idx="4384">
                  <c:v>9.1336793030000002E-2</c:v>
                </c:pt>
                <c:pt idx="4385">
                  <c:v>9.1357627229999988E-2</c:v>
                </c:pt>
                <c:pt idx="4386">
                  <c:v>9.1378461329999994E-2</c:v>
                </c:pt>
                <c:pt idx="4387">
                  <c:v>9.1399295429999999E-2</c:v>
                </c:pt>
                <c:pt idx="4388">
                  <c:v>9.1420129529999991E-2</c:v>
                </c:pt>
                <c:pt idx="4389">
                  <c:v>9.1440963629999997E-2</c:v>
                </c:pt>
                <c:pt idx="4390">
                  <c:v>9.1461797829999997E-2</c:v>
                </c:pt>
                <c:pt idx="4391">
                  <c:v>9.1482631930000002E-2</c:v>
                </c:pt>
                <c:pt idx="4392">
                  <c:v>9.1503466029999994E-2</c:v>
                </c:pt>
                <c:pt idx="4393">
                  <c:v>9.152430013E-2</c:v>
                </c:pt>
                <c:pt idx="4394">
                  <c:v>9.154513433E-2</c:v>
                </c:pt>
                <c:pt idx="4395">
                  <c:v>9.1565968429999992E-2</c:v>
                </c:pt>
                <c:pt idx="4396">
                  <c:v>9.1586802529999997E-2</c:v>
                </c:pt>
                <c:pt idx="4397">
                  <c:v>9.1607636630000003E-2</c:v>
                </c:pt>
                <c:pt idx="4398">
                  <c:v>9.1628470730000008E-2</c:v>
                </c:pt>
                <c:pt idx="4399">
                  <c:v>9.1649304929999995E-2</c:v>
                </c:pt>
                <c:pt idx="4400">
                  <c:v>9.167013903E-2</c:v>
                </c:pt>
                <c:pt idx="4401">
                  <c:v>9.1690973130000006E-2</c:v>
                </c:pt>
                <c:pt idx="4402">
                  <c:v>9.1711807230000011E-2</c:v>
                </c:pt>
                <c:pt idx="4403">
                  <c:v>9.1732641429999998E-2</c:v>
                </c:pt>
                <c:pt idx="4404">
                  <c:v>9.1753475530000003E-2</c:v>
                </c:pt>
                <c:pt idx="4405">
                  <c:v>9.1774309630000009E-2</c:v>
                </c:pt>
                <c:pt idx="4406">
                  <c:v>9.1795143730000001E-2</c:v>
                </c:pt>
                <c:pt idx="4407">
                  <c:v>9.1815977930000001E-2</c:v>
                </c:pt>
                <c:pt idx="4408">
                  <c:v>9.1836812030000006E-2</c:v>
                </c:pt>
                <c:pt idx="4409">
                  <c:v>9.1857646130000012E-2</c:v>
                </c:pt>
                <c:pt idx="4410">
                  <c:v>9.1878480230000004E-2</c:v>
                </c:pt>
                <c:pt idx="4411">
                  <c:v>9.1899314330000009E-2</c:v>
                </c:pt>
                <c:pt idx="4412">
                  <c:v>9.1920148530000009E-2</c:v>
                </c:pt>
                <c:pt idx="4413">
                  <c:v>9.1940982630000001E-2</c:v>
                </c:pt>
                <c:pt idx="4414">
                  <c:v>9.1961816730000007E-2</c:v>
                </c:pt>
                <c:pt idx="4415">
                  <c:v>9.1982650830000012E-2</c:v>
                </c:pt>
                <c:pt idx="4416">
                  <c:v>9.2003485030000012E-2</c:v>
                </c:pt>
                <c:pt idx="4417">
                  <c:v>9.2024319130000004E-2</c:v>
                </c:pt>
                <c:pt idx="4418">
                  <c:v>9.204515323000001E-2</c:v>
                </c:pt>
                <c:pt idx="4419">
                  <c:v>9.2065987330000015E-2</c:v>
                </c:pt>
                <c:pt idx="4420">
                  <c:v>9.2086821429999993E-2</c:v>
                </c:pt>
                <c:pt idx="4421">
                  <c:v>9.2107655630000007E-2</c:v>
                </c:pt>
                <c:pt idx="4422">
                  <c:v>9.2128489730000013E-2</c:v>
                </c:pt>
                <c:pt idx="4423">
                  <c:v>9.2149323829999991E-2</c:v>
                </c:pt>
                <c:pt idx="4424">
                  <c:v>9.2170157929999982E-2</c:v>
                </c:pt>
                <c:pt idx="4425">
                  <c:v>9.219099213000001E-2</c:v>
                </c:pt>
                <c:pt idx="4426">
                  <c:v>9.2211826229999988E-2</c:v>
                </c:pt>
                <c:pt idx="4427">
                  <c:v>9.2232660329999994E-2</c:v>
                </c:pt>
                <c:pt idx="4428">
                  <c:v>9.2253494429999985E-2</c:v>
                </c:pt>
                <c:pt idx="4429">
                  <c:v>9.2274328529999991E-2</c:v>
                </c:pt>
                <c:pt idx="4430">
                  <c:v>9.2295162729999991E-2</c:v>
                </c:pt>
                <c:pt idx="4431">
                  <c:v>9.2315996829999983E-2</c:v>
                </c:pt>
                <c:pt idx="4432">
                  <c:v>9.2336830929999988E-2</c:v>
                </c:pt>
                <c:pt idx="4433">
                  <c:v>9.2357665029999994E-2</c:v>
                </c:pt>
                <c:pt idx="4434">
                  <c:v>9.2378499229999994E-2</c:v>
                </c:pt>
                <c:pt idx="4435">
                  <c:v>9.2399333329999986E-2</c:v>
                </c:pt>
                <c:pt idx="4436">
                  <c:v>9.2420167429999991E-2</c:v>
                </c:pt>
                <c:pt idx="4437">
                  <c:v>9.2441001529999997E-2</c:v>
                </c:pt>
                <c:pt idx="4438">
                  <c:v>9.2461835630000003E-2</c:v>
                </c:pt>
                <c:pt idx="4439">
                  <c:v>9.2482669829999989E-2</c:v>
                </c:pt>
                <c:pt idx="4440">
                  <c:v>9.2503503929999994E-2</c:v>
                </c:pt>
                <c:pt idx="4441">
                  <c:v>9.252433803E-2</c:v>
                </c:pt>
                <c:pt idx="4442">
                  <c:v>9.2545172129999992E-2</c:v>
                </c:pt>
                <c:pt idx="4443">
                  <c:v>9.2566006329999992E-2</c:v>
                </c:pt>
                <c:pt idx="4444">
                  <c:v>9.2586840429999998E-2</c:v>
                </c:pt>
                <c:pt idx="4445">
                  <c:v>9.2607674530000003E-2</c:v>
                </c:pt>
                <c:pt idx="4446">
                  <c:v>9.2628508629999995E-2</c:v>
                </c:pt>
                <c:pt idx="4447">
                  <c:v>9.2649342829999995E-2</c:v>
                </c:pt>
                <c:pt idx="4448">
                  <c:v>9.2670176930000001E-2</c:v>
                </c:pt>
                <c:pt idx="4449">
                  <c:v>9.2691011029999992E-2</c:v>
                </c:pt>
                <c:pt idx="4450">
                  <c:v>9.2711845129999998E-2</c:v>
                </c:pt>
                <c:pt idx="4451">
                  <c:v>9.2732679230000004E-2</c:v>
                </c:pt>
                <c:pt idx="4452">
                  <c:v>9.2753513430000004E-2</c:v>
                </c:pt>
                <c:pt idx="4453">
                  <c:v>9.2774347529999995E-2</c:v>
                </c:pt>
                <c:pt idx="4454">
                  <c:v>9.2795181630000001E-2</c:v>
                </c:pt>
                <c:pt idx="4455">
                  <c:v>9.2816015730000007E-2</c:v>
                </c:pt>
                <c:pt idx="4456">
                  <c:v>9.2836849929999993E-2</c:v>
                </c:pt>
                <c:pt idx="4457">
                  <c:v>9.2857684029999998E-2</c:v>
                </c:pt>
                <c:pt idx="4458">
                  <c:v>9.2878518130000004E-2</c:v>
                </c:pt>
                <c:pt idx="4459">
                  <c:v>9.289935223000001E-2</c:v>
                </c:pt>
                <c:pt idx="4460">
                  <c:v>9.2920186330000001E-2</c:v>
                </c:pt>
                <c:pt idx="4461">
                  <c:v>9.2941020530000001E-2</c:v>
                </c:pt>
                <c:pt idx="4462">
                  <c:v>9.2961854630000007E-2</c:v>
                </c:pt>
                <c:pt idx="4463">
                  <c:v>9.2982688730000013E-2</c:v>
                </c:pt>
                <c:pt idx="4464">
                  <c:v>9.3003522830000004E-2</c:v>
                </c:pt>
                <c:pt idx="4465">
                  <c:v>9.3024357030000004E-2</c:v>
                </c:pt>
                <c:pt idx="4466">
                  <c:v>9.304519113000001E-2</c:v>
                </c:pt>
                <c:pt idx="4467">
                  <c:v>9.3066025230000002E-2</c:v>
                </c:pt>
                <c:pt idx="4468">
                  <c:v>9.3086859330000007E-2</c:v>
                </c:pt>
                <c:pt idx="4469">
                  <c:v>9.3107693430000013E-2</c:v>
                </c:pt>
                <c:pt idx="4470">
                  <c:v>9.3128527630000013E-2</c:v>
                </c:pt>
                <c:pt idx="4471">
                  <c:v>9.3149361730000005E-2</c:v>
                </c:pt>
                <c:pt idx="4472">
                  <c:v>9.317019583000001E-2</c:v>
                </c:pt>
                <c:pt idx="4473">
                  <c:v>9.3191029929999988E-2</c:v>
                </c:pt>
                <c:pt idx="4474">
                  <c:v>9.3211864130000016E-2</c:v>
                </c:pt>
                <c:pt idx="4475">
                  <c:v>9.3232698230000008E-2</c:v>
                </c:pt>
                <c:pt idx="4476">
                  <c:v>9.3253532330000014E-2</c:v>
                </c:pt>
                <c:pt idx="4477">
                  <c:v>9.3274366429999991E-2</c:v>
                </c:pt>
                <c:pt idx="4478">
                  <c:v>9.3295200529999983E-2</c:v>
                </c:pt>
                <c:pt idx="4479">
                  <c:v>9.3316034730000011E-2</c:v>
                </c:pt>
                <c:pt idx="4480">
                  <c:v>9.3336868829999989E-2</c:v>
                </c:pt>
                <c:pt idx="4481">
                  <c:v>9.3357702929999994E-2</c:v>
                </c:pt>
                <c:pt idx="4482">
                  <c:v>9.3378537029999986E-2</c:v>
                </c:pt>
                <c:pt idx="4483">
                  <c:v>9.3399371229999986E-2</c:v>
                </c:pt>
                <c:pt idx="4484">
                  <c:v>9.3420205329999992E-2</c:v>
                </c:pt>
                <c:pt idx="4485">
                  <c:v>9.3441039429999984E-2</c:v>
                </c:pt>
                <c:pt idx="4486">
                  <c:v>9.3461873529999989E-2</c:v>
                </c:pt>
                <c:pt idx="4487">
                  <c:v>9.3482707729999989E-2</c:v>
                </c:pt>
                <c:pt idx="4488">
                  <c:v>9.3503541829999995E-2</c:v>
                </c:pt>
                <c:pt idx="4489">
                  <c:v>9.3524375929999987E-2</c:v>
                </c:pt>
                <c:pt idx="4490">
                  <c:v>9.3545210029999992E-2</c:v>
                </c:pt>
                <c:pt idx="4491">
                  <c:v>9.3566044129999998E-2</c:v>
                </c:pt>
                <c:pt idx="4492">
                  <c:v>9.3586878329999984E-2</c:v>
                </c:pt>
                <c:pt idx="4493">
                  <c:v>9.360771242999999E-2</c:v>
                </c:pt>
                <c:pt idx="4494">
                  <c:v>9.3628546529999995E-2</c:v>
                </c:pt>
                <c:pt idx="4495">
                  <c:v>9.3649380630000001E-2</c:v>
                </c:pt>
                <c:pt idx="4496">
                  <c:v>9.3670214829999987E-2</c:v>
                </c:pt>
                <c:pt idx="4497">
                  <c:v>9.3691048929999993E-2</c:v>
                </c:pt>
                <c:pt idx="4498">
                  <c:v>9.3711883029999998E-2</c:v>
                </c:pt>
                <c:pt idx="4499">
                  <c:v>9.3732717130000004E-2</c:v>
                </c:pt>
                <c:pt idx="4500">
                  <c:v>9.3753551229999996E-2</c:v>
                </c:pt>
                <c:pt idx="4501">
                  <c:v>9.3774385429999996E-2</c:v>
                </c:pt>
                <c:pt idx="4502">
                  <c:v>9.3795219530000001E-2</c:v>
                </c:pt>
                <c:pt idx="4503">
                  <c:v>9.3816053629999993E-2</c:v>
                </c:pt>
                <c:pt idx="4504">
                  <c:v>9.3836887729999999E-2</c:v>
                </c:pt>
                <c:pt idx="4505">
                  <c:v>9.3857721929999999E-2</c:v>
                </c:pt>
                <c:pt idx="4506">
                  <c:v>9.3878556030000004E-2</c:v>
                </c:pt>
                <c:pt idx="4507">
                  <c:v>9.3899390129999996E-2</c:v>
                </c:pt>
                <c:pt idx="4508">
                  <c:v>9.3920224230000002E-2</c:v>
                </c:pt>
                <c:pt idx="4509">
                  <c:v>9.3941058330000007E-2</c:v>
                </c:pt>
                <c:pt idx="4510">
                  <c:v>9.3961892529999994E-2</c:v>
                </c:pt>
                <c:pt idx="4511">
                  <c:v>9.3982726629999999E-2</c:v>
                </c:pt>
                <c:pt idx="4512">
                  <c:v>9.4003560730000005E-2</c:v>
                </c:pt>
                <c:pt idx="4513">
                  <c:v>9.402439483000001E-2</c:v>
                </c:pt>
                <c:pt idx="4514">
                  <c:v>9.4045229029999997E-2</c:v>
                </c:pt>
                <c:pt idx="4515">
                  <c:v>9.4066063130000002E-2</c:v>
                </c:pt>
                <c:pt idx="4516">
                  <c:v>9.4086897230000008E-2</c:v>
                </c:pt>
                <c:pt idx="4517">
                  <c:v>9.4107731330000013E-2</c:v>
                </c:pt>
                <c:pt idx="4518">
                  <c:v>9.4128565430000005E-2</c:v>
                </c:pt>
                <c:pt idx="4519">
                  <c:v>9.4149399630000005E-2</c:v>
                </c:pt>
                <c:pt idx="4520">
                  <c:v>9.4170233730000011E-2</c:v>
                </c:pt>
                <c:pt idx="4521">
                  <c:v>9.4191067830000003E-2</c:v>
                </c:pt>
                <c:pt idx="4522">
                  <c:v>9.4211901930000008E-2</c:v>
                </c:pt>
                <c:pt idx="4523">
                  <c:v>9.4232736130000008E-2</c:v>
                </c:pt>
                <c:pt idx="4524">
                  <c:v>9.4253570230000014E-2</c:v>
                </c:pt>
                <c:pt idx="4525">
                  <c:v>9.4274404330000006E-2</c:v>
                </c:pt>
                <c:pt idx="4526">
                  <c:v>9.4295238430000011E-2</c:v>
                </c:pt>
                <c:pt idx="4527">
                  <c:v>9.4316072630000011E-2</c:v>
                </c:pt>
                <c:pt idx="4528">
                  <c:v>9.4336906730000003E-2</c:v>
                </c:pt>
                <c:pt idx="4529">
                  <c:v>9.4357740830000009E-2</c:v>
                </c:pt>
                <c:pt idx="4530">
                  <c:v>9.4378574929999987E-2</c:v>
                </c:pt>
                <c:pt idx="4531">
                  <c:v>9.4399409029999992E-2</c:v>
                </c:pt>
                <c:pt idx="4532">
                  <c:v>9.4420243230000006E-2</c:v>
                </c:pt>
                <c:pt idx="4533">
                  <c:v>9.4441077330000012E-2</c:v>
                </c:pt>
                <c:pt idx="4534">
                  <c:v>9.446191142999999E-2</c:v>
                </c:pt>
                <c:pt idx="4535">
                  <c:v>9.4482745529999995E-2</c:v>
                </c:pt>
                <c:pt idx="4536">
                  <c:v>9.4503579730000009E-2</c:v>
                </c:pt>
                <c:pt idx="4537">
                  <c:v>9.4524413829999987E-2</c:v>
                </c:pt>
                <c:pt idx="4538">
                  <c:v>9.4545247929999993E-2</c:v>
                </c:pt>
                <c:pt idx="4539">
                  <c:v>9.4566082029999984E-2</c:v>
                </c:pt>
                <c:pt idx="4540">
                  <c:v>9.458691612999999E-2</c:v>
                </c:pt>
                <c:pt idx="4541">
                  <c:v>9.460775032999999E-2</c:v>
                </c:pt>
                <c:pt idx="4542">
                  <c:v>9.4628584429999996E-2</c:v>
                </c:pt>
                <c:pt idx="4543">
                  <c:v>9.4649418529999987E-2</c:v>
                </c:pt>
                <c:pt idx="4544">
                  <c:v>9.4670252629999993E-2</c:v>
                </c:pt>
                <c:pt idx="4545">
                  <c:v>9.4691086829999993E-2</c:v>
                </c:pt>
                <c:pt idx="4546">
                  <c:v>9.4711920929999985E-2</c:v>
                </c:pt>
                <c:pt idx="4547">
                  <c:v>9.473275502999999E-2</c:v>
                </c:pt>
                <c:pt idx="4548">
                  <c:v>9.4753589129999996E-2</c:v>
                </c:pt>
                <c:pt idx="4549">
                  <c:v>9.4774423230000002E-2</c:v>
                </c:pt>
                <c:pt idx="4550">
                  <c:v>9.4795257429999988E-2</c:v>
                </c:pt>
                <c:pt idx="4551">
                  <c:v>9.4816091529999993E-2</c:v>
                </c:pt>
                <c:pt idx="4552">
                  <c:v>9.4836925629999999E-2</c:v>
                </c:pt>
                <c:pt idx="4553">
                  <c:v>9.4857759730000005E-2</c:v>
                </c:pt>
                <c:pt idx="4554">
                  <c:v>9.4878593929999991E-2</c:v>
                </c:pt>
                <c:pt idx="4555">
                  <c:v>9.4899428029999996E-2</c:v>
                </c:pt>
                <c:pt idx="4556">
                  <c:v>9.4920262130000002E-2</c:v>
                </c:pt>
                <c:pt idx="4557">
                  <c:v>9.4941096229999994E-2</c:v>
                </c:pt>
                <c:pt idx="4558">
                  <c:v>9.496193033E-2</c:v>
                </c:pt>
                <c:pt idx="4559">
                  <c:v>9.498276453E-2</c:v>
                </c:pt>
                <c:pt idx="4560">
                  <c:v>9.5003598630000005E-2</c:v>
                </c:pt>
                <c:pt idx="4561">
                  <c:v>9.5024432729999997E-2</c:v>
                </c:pt>
                <c:pt idx="4562">
                  <c:v>9.5045266830000003E-2</c:v>
                </c:pt>
                <c:pt idx="4563">
                  <c:v>9.5066101030000003E-2</c:v>
                </c:pt>
                <c:pt idx="4564">
                  <c:v>9.5086935129999994E-2</c:v>
                </c:pt>
                <c:pt idx="4565">
                  <c:v>9.510776923E-2</c:v>
                </c:pt>
                <c:pt idx="4566">
                  <c:v>9.5128603330000006E-2</c:v>
                </c:pt>
                <c:pt idx="4567">
                  <c:v>9.5149437530000006E-2</c:v>
                </c:pt>
                <c:pt idx="4568">
                  <c:v>9.5170271629999997E-2</c:v>
                </c:pt>
                <c:pt idx="4569">
                  <c:v>9.5191105730000003E-2</c:v>
                </c:pt>
                <c:pt idx="4570">
                  <c:v>9.5211939830000009E-2</c:v>
                </c:pt>
                <c:pt idx="4571">
                  <c:v>9.5232773930000014E-2</c:v>
                </c:pt>
                <c:pt idx="4572">
                  <c:v>9.525360813E-2</c:v>
                </c:pt>
                <c:pt idx="4573">
                  <c:v>9.5274442230000006E-2</c:v>
                </c:pt>
                <c:pt idx="4574">
                  <c:v>9.5295276330000012E-2</c:v>
                </c:pt>
                <c:pt idx="4575">
                  <c:v>9.5316110430000003E-2</c:v>
                </c:pt>
                <c:pt idx="4576">
                  <c:v>9.5336944630000003E-2</c:v>
                </c:pt>
                <c:pt idx="4577">
                  <c:v>9.5357778730000009E-2</c:v>
                </c:pt>
                <c:pt idx="4578">
                  <c:v>9.5378612830000015E-2</c:v>
                </c:pt>
                <c:pt idx="4579">
                  <c:v>9.5399446930000006E-2</c:v>
                </c:pt>
                <c:pt idx="4580">
                  <c:v>9.5420281030000012E-2</c:v>
                </c:pt>
                <c:pt idx="4581">
                  <c:v>9.5441115230000012E-2</c:v>
                </c:pt>
                <c:pt idx="4582">
                  <c:v>9.5461949330000004E-2</c:v>
                </c:pt>
                <c:pt idx="4583">
                  <c:v>9.5482783430000009E-2</c:v>
                </c:pt>
                <c:pt idx="4584">
                  <c:v>9.5503617529999987E-2</c:v>
                </c:pt>
                <c:pt idx="4585">
                  <c:v>9.5524451730000015E-2</c:v>
                </c:pt>
                <c:pt idx="4586">
                  <c:v>9.5545285830000007E-2</c:v>
                </c:pt>
                <c:pt idx="4587">
                  <c:v>9.5566119929999985E-2</c:v>
                </c:pt>
                <c:pt idx="4588">
                  <c:v>9.558695402999999E-2</c:v>
                </c:pt>
                <c:pt idx="4589">
                  <c:v>9.5607788129999982E-2</c:v>
                </c:pt>
                <c:pt idx="4590">
                  <c:v>9.562862233000001E-2</c:v>
                </c:pt>
                <c:pt idx="4591">
                  <c:v>9.5649456429999988E-2</c:v>
                </c:pt>
                <c:pt idx="4592">
                  <c:v>9.5670290529999993E-2</c:v>
                </c:pt>
                <c:pt idx="4593">
                  <c:v>9.5691124629999985E-2</c:v>
                </c:pt>
                <c:pt idx="4594">
                  <c:v>9.5711958829999985E-2</c:v>
                </c:pt>
                <c:pt idx="4595">
                  <c:v>9.5732792929999991E-2</c:v>
                </c:pt>
                <c:pt idx="4596">
                  <c:v>9.5753627029999996E-2</c:v>
                </c:pt>
                <c:pt idx="4597">
                  <c:v>9.5774461129999988E-2</c:v>
                </c:pt>
                <c:pt idx="4598">
                  <c:v>9.5795295229999994E-2</c:v>
                </c:pt>
                <c:pt idx="4599">
                  <c:v>9.5816129429999994E-2</c:v>
                </c:pt>
                <c:pt idx="4600">
                  <c:v>9.5836963529999986E-2</c:v>
                </c:pt>
                <c:pt idx="4601">
                  <c:v>9.5857797629999991E-2</c:v>
                </c:pt>
                <c:pt idx="4602">
                  <c:v>9.5878631729999997E-2</c:v>
                </c:pt>
                <c:pt idx="4603">
                  <c:v>9.5899465929999997E-2</c:v>
                </c:pt>
                <c:pt idx="4604">
                  <c:v>9.5920300029999989E-2</c:v>
                </c:pt>
                <c:pt idx="4605">
                  <c:v>9.5941134129999994E-2</c:v>
                </c:pt>
                <c:pt idx="4606">
                  <c:v>9.596196823E-2</c:v>
                </c:pt>
                <c:pt idx="4607">
                  <c:v>9.5982802429999986E-2</c:v>
                </c:pt>
                <c:pt idx="4608">
                  <c:v>9.6003636529999992E-2</c:v>
                </c:pt>
                <c:pt idx="4609">
                  <c:v>9.6024470629999997E-2</c:v>
                </c:pt>
                <c:pt idx="4610">
                  <c:v>9.6045304730000003E-2</c:v>
                </c:pt>
                <c:pt idx="4611">
                  <c:v>9.6066138829999995E-2</c:v>
                </c:pt>
                <c:pt idx="4612">
                  <c:v>9.6086973029999995E-2</c:v>
                </c:pt>
                <c:pt idx="4613">
                  <c:v>9.610780713E-2</c:v>
                </c:pt>
                <c:pt idx="4614">
                  <c:v>9.6128641230000006E-2</c:v>
                </c:pt>
                <c:pt idx="4615">
                  <c:v>9.6149475329999998E-2</c:v>
                </c:pt>
                <c:pt idx="4616">
                  <c:v>9.6170309529999998E-2</c:v>
                </c:pt>
                <c:pt idx="4617">
                  <c:v>9.6191143630000003E-2</c:v>
                </c:pt>
                <c:pt idx="4618">
                  <c:v>9.6211977729999995E-2</c:v>
                </c:pt>
                <c:pt idx="4619">
                  <c:v>9.6232811830000001E-2</c:v>
                </c:pt>
                <c:pt idx="4620">
                  <c:v>9.6253645930000006E-2</c:v>
                </c:pt>
                <c:pt idx="4621">
                  <c:v>9.6274480130000006E-2</c:v>
                </c:pt>
                <c:pt idx="4622">
                  <c:v>9.6295314229999998E-2</c:v>
                </c:pt>
                <c:pt idx="4623">
                  <c:v>9.6316148330000004E-2</c:v>
                </c:pt>
                <c:pt idx="4624">
                  <c:v>9.6336982430000009E-2</c:v>
                </c:pt>
                <c:pt idx="4625">
                  <c:v>9.6357816629999996E-2</c:v>
                </c:pt>
                <c:pt idx="4626">
                  <c:v>9.6378650730000001E-2</c:v>
                </c:pt>
                <c:pt idx="4627">
                  <c:v>9.6399484830000007E-2</c:v>
                </c:pt>
                <c:pt idx="4628">
                  <c:v>9.6420318930000012E-2</c:v>
                </c:pt>
                <c:pt idx="4629">
                  <c:v>9.6441153030000004E-2</c:v>
                </c:pt>
                <c:pt idx="4630">
                  <c:v>9.6461987230000004E-2</c:v>
                </c:pt>
                <c:pt idx="4631">
                  <c:v>9.648282133000001E-2</c:v>
                </c:pt>
                <c:pt idx="4632">
                  <c:v>9.6503655430000015E-2</c:v>
                </c:pt>
                <c:pt idx="4633">
                  <c:v>9.6524489530000007E-2</c:v>
                </c:pt>
                <c:pt idx="4634">
                  <c:v>9.6545323730000007E-2</c:v>
                </c:pt>
                <c:pt idx="4635">
                  <c:v>9.6566157830000013E-2</c:v>
                </c:pt>
                <c:pt idx="4636">
                  <c:v>9.6586991930000005E-2</c:v>
                </c:pt>
                <c:pt idx="4637">
                  <c:v>9.660782603000001E-2</c:v>
                </c:pt>
                <c:pt idx="4638">
                  <c:v>9.6628660129999988E-2</c:v>
                </c:pt>
                <c:pt idx="4639">
                  <c:v>9.6649494330000016E-2</c:v>
                </c:pt>
                <c:pt idx="4640">
                  <c:v>9.6670328430000008E-2</c:v>
                </c:pt>
                <c:pt idx="4641">
                  <c:v>9.6691162529999986E-2</c:v>
                </c:pt>
                <c:pt idx="4642">
                  <c:v>9.6711996629999991E-2</c:v>
                </c:pt>
                <c:pt idx="4643">
                  <c:v>9.6732830830000005E-2</c:v>
                </c:pt>
                <c:pt idx="4644">
                  <c:v>9.6753664929999983E-2</c:v>
                </c:pt>
                <c:pt idx="4645">
                  <c:v>9.6774499029999989E-2</c:v>
                </c:pt>
                <c:pt idx="4646">
                  <c:v>9.6795333129999994E-2</c:v>
                </c:pt>
                <c:pt idx="4647">
                  <c:v>9.6816167330000008E-2</c:v>
                </c:pt>
                <c:pt idx="4648">
                  <c:v>9.6837001429999986E-2</c:v>
                </c:pt>
                <c:pt idx="4649">
                  <c:v>9.6857835529999992E-2</c:v>
                </c:pt>
                <c:pt idx="4650">
                  <c:v>9.6878669629999997E-2</c:v>
                </c:pt>
                <c:pt idx="4651">
                  <c:v>9.6899503729999989E-2</c:v>
                </c:pt>
                <c:pt idx="4652">
                  <c:v>9.6920337929999989E-2</c:v>
                </c:pt>
                <c:pt idx="4653">
                  <c:v>9.6941172029999995E-2</c:v>
                </c:pt>
                <c:pt idx="4654">
                  <c:v>9.6962006129999986E-2</c:v>
                </c:pt>
                <c:pt idx="4655">
                  <c:v>9.6982840229999992E-2</c:v>
                </c:pt>
                <c:pt idx="4656">
                  <c:v>9.7003674429999992E-2</c:v>
                </c:pt>
                <c:pt idx="4657">
                  <c:v>9.7024508529999998E-2</c:v>
                </c:pt>
                <c:pt idx="4658">
                  <c:v>9.7045342629999989E-2</c:v>
                </c:pt>
                <c:pt idx="4659">
                  <c:v>9.7066176729999995E-2</c:v>
                </c:pt>
                <c:pt idx="4660">
                  <c:v>9.7087010830000001E-2</c:v>
                </c:pt>
                <c:pt idx="4661">
                  <c:v>9.7107845029999987E-2</c:v>
                </c:pt>
                <c:pt idx="4662">
                  <c:v>9.7128679129999992E-2</c:v>
                </c:pt>
                <c:pt idx="4663">
                  <c:v>9.7149513229999998E-2</c:v>
                </c:pt>
                <c:pt idx="4664">
                  <c:v>9.7170347330000004E-2</c:v>
                </c:pt>
                <c:pt idx="4665">
                  <c:v>9.719118152999999E-2</c:v>
                </c:pt>
                <c:pt idx="4666">
                  <c:v>9.7212015629999995E-2</c:v>
                </c:pt>
                <c:pt idx="4667">
                  <c:v>9.7232849730000001E-2</c:v>
                </c:pt>
                <c:pt idx="4668">
                  <c:v>9.7253683830000007E-2</c:v>
                </c:pt>
                <c:pt idx="4669">
                  <c:v>9.7274517929999998E-2</c:v>
                </c:pt>
                <c:pt idx="4670">
                  <c:v>9.7295352129999998E-2</c:v>
                </c:pt>
                <c:pt idx="4671">
                  <c:v>9.7316186230000004E-2</c:v>
                </c:pt>
                <c:pt idx="4672">
                  <c:v>9.7337020329999996E-2</c:v>
                </c:pt>
                <c:pt idx="4673">
                  <c:v>9.7357854430000001E-2</c:v>
                </c:pt>
                <c:pt idx="4674">
                  <c:v>9.7378688630000002E-2</c:v>
                </c:pt>
                <c:pt idx="4675">
                  <c:v>9.7399522730000007E-2</c:v>
                </c:pt>
                <c:pt idx="4676">
                  <c:v>9.7420356829999999E-2</c:v>
                </c:pt>
                <c:pt idx="4677">
                  <c:v>9.7441190930000005E-2</c:v>
                </c:pt>
                <c:pt idx="4678">
                  <c:v>9.746202503000001E-2</c:v>
                </c:pt>
                <c:pt idx="4679">
                  <c:v>9.7482859229999996E-2</c:v>
                </c:pt>
                <c:pt idx="4680">
                  <c:v>9.7503693330000002E-2</c:v>
                </c:pt>
                <c:pt idx="4681">
                  <c:v>9.7524527430000008E-2</c:v>
                </c:pt>
                <c:pt idx="4682">
                  <c:v>9.7545361530000013E-2</c:v>
                </c:pt>
                <c:pt idx="4683">
                  <c:v>9.7566195729999999E-2</c:v>
                </c:pt>
                <c:pt idx="4684">
                  <c:v>9.7587029830000005E-2</c:v>
                </c:pt>
                <c:pt idx="4685">
                  <c:v>9.7607863930000011E-2</c:v>
                </c:pt>
                <c:pt idx="4686">
                  <c:v>9.7628698030000016E-2</c:v>
                </c:pt>
                <c:pt idx="4687">
                  <c:v>9.7649532230000002E-2</c:v>
                </c:pt>
                <c:pt idx="4688">
                  <c:v>9.7670366330000008E-2</c:v>
                </c:pt>
                <c:pt idx="4689">
                  <c:v>9.7691200430000014E-2</c:v>
                </c:pt>
                <c:pt idx="4690">
                  <c:v>9.7712034530000005E-2</c:v>
                </c:pt>
                <c:pt idx="4691">
                  <c:v>9.7732868630000011E-2</c:v>
                </c:pt>
                <c:pt idx="4692">
                  <c:v>9.7753702830000011E-2</c:v>
                </c:pt>
                <c:pt idx="4693">
                  <c:v>9.7774536930000017E-2</c:v>
                </c:pt>
                <c:pt idx="4694">
                  <c:v>9.7795371030000008E-2</c:v>
                </c:pt>
                <c:pt idx="4695">
                  <c:v>9.7816205129999986E-2</c:v>
                </c:pt>
                <c:pt idx="4696">
                  <c:v>9.7837039330000014E-2</c:v>
                </c:pt>
                <c:pt idx="4697">
                  <c:v>9.7857873430000006E-2</c:v>
                </c:pt>
                <c:pt idx="4698">
                  <c:v>9.7878707529999984E-2</c:v>
                </c:pt>
                <c:pt idx="4699">
                  <c:v>9.7899541629999989E-2</c:v>
                </c:pt>
                <c:pt idx="4700">
                  <c:v>9.7920375729999995E-2</c:v>
                </c:pt>
                <c:pt idx="4701">
                  <c:v>9.7941209929999981E-2</c:v>
                </c:pt>
                <c:pt idx="4702">
                  <c:v>9.7962044029999987E-2</c:v>
                </c:pt>
                <c:pt idx="4703">
                  <c:v>9.7982878129999992E-2</c:v>
                </c:pt>
                <c:pt idx="4704">
                  <c:v>9.8003712229999984E-2</c:v>
                </c:pt>
                <c:pt idx="4705">
                  <c:v>9.8024546429999984E-2</c:v>
                </c:pt>
                <c:pt idx="4706">
                  <c:v>9.804538052999999E-2</c:v>
                </c:pt>
                <c:pt idx="4707">
                  <c:v>9.8066214629999995E-2</c:v>
                </c:pt>
                <c:pt idx="4708">
                  <c:v>9.8087048729999987E-2</c:v>
                </c:pt>
                <c:pt idx="4709">
                  <c:v>9.8107882829999993E-2</c:v>
                </c:pt>
                <c:pt idx="4710">
                  <c:v>9.8128717029999993E-2</c:v>
                </c:pt>
                <c:pt idx="4711">
                  <c:v>9.8149551129999998E-2</c:v>
                </c:pt>
                <c:pt idx="4712">
                  <c:v>9.817038522999999E-2</c:v>
                </c:pt>
                <c:pt idx="4713">
                  <c:v>9.8191219329999996E-2</c:v>
                </c:pt>
                <c:pt idx="4714">
                  <c:v>9.8212053529999996E-2</c:v>
                </c:pt>
                <c:pt idx="4715">
                  <c:v>9.8232887629999988E-2</c:v>
                </c:pt>
                <c:pt idx="4716">
                  <c:v>9.8253721729999993E-2</c:v>
                </c:pt>
                <c:pt idx="4717">
                  <c:v>9.8274555829999999E-2</c:v>
                </c:pt>
                <c:pt idx="4718">
                  <c:v>9.8295389930000004E-2</c:v>
                </c:pt>
                <c:pt idx="4719">
                  <c:v>9.8316224129999991E-2</c:v>
                </c:pt>
                <c:pt idx="4720">
                  <c:v>9.8337058229999996E-2</c:v>
                </c:pt>
                <c:pt idx="4721">
                  <c:v>9.8357892330000002E-2</c:v>
                </c:pt>
                <c:pt idx="4722">
                  <c:v>9.8378726429999994E-2</c:v>
                </c:pt>
                <c:pt idx="4723">
                  <c:v>9.8399560629999994E-2</c:v>
                </c:pt>
                <c:pt idx="4724">
                  <c:v>9.8420394729999999E-2</c:v>
                </c:pt>
                <c:pt idx="4725">
                  <c:v>9.8441228830000005E-2</c:v>
                </c:pt>
                <c:pt idx="4726">
                  <c:v>9.8462062929999997E-2</c:v>
                </c:pt>
                <c:pt idx="4727">
                  <c:v>9.8482897129999997E-2</c:v>
                </c:pt>
                <c:pt idx="4728">
                  <c:v>9.8503731230000002E-2</c:v>
                </c:pt>
                <c:pt idx="4729">
                  <c:v>9.8524565330000008E-2</c:v>
                </c:pt>
                <c:pt idx="4730">
                  <c:v>9.854539943E-2</c:v>
                </c:pt>
                <c:pt idx="4731">
                  <c:v>9.8566233530000005E-2</c:v>
                </c:pt>
                <c:pt idx="4732">
                  <c:v>9.8587067730000005E-2</c:v>
                </c:pt>
                <c:pt idx="4733">
                  <c:v>9.8607901829999997E-2</c:v>
                </c:pt>
                <c:pt idx="4734">
                  <c:v>9.8628735930000003E-2</c:v>
                </c:pt>
                <c:pt idx="4735">
                  <c:v>9.8649570030000008E-2</c:v>
                </c:pt>
                <c:pt idx="4736">
                  <c:v>9.8670404230000008E-2</c:v>
                </c:pt>
                <c:pt idx="4737">
                  <c:v>9.869123833E-2</c:v>
                </c:pt>
                <c:pt idx="4738">
                  <c:v>9.8712072430000006E-2</c:v>
                </c:pt>
                <c:pt idx="4739">
                  <c:v>9.8732906530000011E-2</c:v>
                </c:pt>
                <c:pt idx="4740">
                  <c:v>9.8753740630000003E-2</c:v>
                </c:pt>
                <c:pt idx="4741">
                  <c:v>9.8774574830000003E-2</c:v>
                </c:pt>
                <c:pt idx="4742">
                  <c:v>9.8795408930000009E-2</c:v>
                </c:pt>
                <c:pt idx="4743">
                  <c:v>9.8816243030000014E-2</c:v>
                </c:pt>
                <c:pt idx="4744">
                  <c:v>9.8837077130000006E-2</c:v>
                </c:pt>
                <c:pt idx="4745">
                  <c:v>9.8857911330000006E-2</c:v>
                </c:pt>
                <c:pt idx="4746">
                  <c:v>9.8878745430000012E-2</c:v>
                </c:pt>
                <c:pt idx="4747">
                  <c:v>9.8899579530000017E-2</c:v>
                </c:pt>
                <c:pt idx="4748">
                  <c:v>9.8920413630000009E-2</c:v>
                </c:pt>
                <c:pt idx="4749">
                  <c:v>9.8941247729999987E-2</c:v>
                </c:pt>
                <c:pt idx="4750">
                  <c:v>9.8962081930000015E-2</c:v>
                </c:pt>
                <c:pt idx="4751">
                  <c:v>9.8982916030000007E-2</c:v>
                </c:pt>
                <c:pt idx="4752">
                  <c:v>9.9003750129999984E-2</c:v>
                </c:pt>
                <c:pt idx="4753">
                  <c:v>9.902458422999999E-2</c:v>
                </c:pt>
                <c:pt idx="4754">
                  <c:v>9.9045418430000018E-2</c:v>
                </c:pt>
                <c:pt idx="4755">
                  <c:v>9.9066252529999982E-2</c:v>
                </c:pt>
                <c:pt idx="4756">
                  <c:v>9.9087086629999988E-2</c:v>
                </c:pt>
                <c:pt idx="4757">
                  <c:v>9.9107920729999993E-2</c:v>
                </c:pt>
                <c:pt idx="4758">
                  <c:v>9.9128754829999985E-2</c:v>
                </c:pt>
                <c:pt idx="4759">
                  <c:v>9.9149589029999985E-2</c:v>
                </c:pt>
                <c:pt idx="4760">
                  <c:v>9.9170423129999991E-2</c:v>
                </c:pt>
                <c:pt idx="4761">
                  <c:v>9.9191257229999996E-2</c:v>
                </c:pt>
                <c:pt idx="4762">
                  <c:v>9.9212091329999988E-2</c:v>
                </c:pt>
                <c:pt idx="4763">
                  <c:v>9.9232925529999988E-2</c:v>
                </c:pt>
                <c:pt idx="4764">
                  <c:v>9.9253759629999994E-2</c:v>
                </c:pt>
                <c:pt idx="4765">
                  <c:v>9.9274593729999999E-2</c:v>
                </c:pt>
                <c:pt idx="4766">
                  <c:v>9.9295427829999991E-2</c:v>
                </c:pt>
                <c:pt idx="4767">
                  <c:v>9.9316262029999991E-2</c:v>
                </c:pt>
                <c:pt idx="4768">
                  <c:v>9.9337096129999997E-2</c:v>
                </c:pt>
                <c:pt idx="4769">
                  <c:v>9.9357930229999988E-2</c:v>
                </c:pt>
                <c:pt idx="4770">
                  <c:v>9.9378764329999994E-2</c:v>
                </c:pt>
                <c:pt idx="4771">
                  <c:v>9.939959843E-2</c:v>
                </c:pt>
                <c:pt idx="4772">
                  <c:v>9.942043263E-2</c:v>
                </c:pt>
                <c:pt idx="4773">
                  <c:v>9.9441266729999991E-2</c:v>
                </c:pt>
                <c:pt idx="4774">
                  <c:v>9.9462100829999997E-2</c:v>
                </c:pt>
                <c:pt idx="4775">
                  <c:v>9.9482934930000003E-2</c:v>
                </c:pt>
                <c:pt idx="4776">
                  <c:v>9.9503769129999989E-2</c:v>
                </c:pt>
                <c:pt idx="4777">
                  <c:v>9.9524603229999994E-2</c:v>
                </c:pt>
                <c:pt idx="4778">
                  <c:v>9.954543733E-2</c:v>
                </c:pt>
              </c:numCache>
            </c:numRef>
          </c:xVal>
          <c:yVal>
            <c:numRef>
              <c:f>'[Audio data.xlsx]Audio data'!$C$2:$C$4780</c:f>
              <c:numCache>
                <c:formatCode>General</c:formatCode>
                <c:ptCount val="4779"/>
                <c:pt idx="0">
                  <c:v>0</c:v>
                </c:pt>
                <c:pt idx="1">
                  <c:v>1.8808815890583019E-4</c:v>
                </c:pt>
                <c:pt idx="2">
                  <c:v>4.4782056076456101E-4</c:v>
                </c:pt>
                <c:pt idx="3">
                  <c:v>7.7794041076301862E-4</c:v>
                </c:pt>
                <c:pt idx="4">
                  <c:v>1.1767051665180037E-3</c:v>
                </c:pt>
                <c:pt idx="5">
                  <c:v>1.641894900921585E-3</c:v>
                </c:pt>
                <c:pt idx="6">
                  <c:v>2.1708218888895426E-3</c:v>
                </c:pt>
                <c:pt idx="7">
                  <c:v>2.760344876255337E-3</c:v>
                </c:pt>
                <c:pt idx="8">
                  <c:v>3.4068835025928539E-3</c:v>
                </c:pt>
                <c:pt idx="9">
                  <c:v>4.1064364324046769E-3</c:v>
                </c:pt>
                <c:pt idx="10">
                  <c:v>4.8545997740776546E-3</c:v>
                </c:pt>
                <c:pt idx="11">
                  <c:v>5.6465910093037768E-3</c:v>
                </c:pt>
                <c:pt idx="12">
                  <c:v>6.4772716100461132E-3</c:v>
                </c:pt>
                <c:pt idx="13">
                  <c:v>7.3411736382228455E-3</c:v>
                </c:pt>
                <c:pt idx="14">
                  <c:v>8.2325257261347626E-3</c:v>
                </c:pt>
                <c:pt idx="15">
                  <c:v>9.1452848999895222E-3</c:v>
                </c:pt>
                <c:pt idx="16">
                  <c:v>1.0073165808333036E-2</c:v>
                </c:pt>
                <c:pt idx="17">
                  <c:v>1.1009673856395384E-2</c:v>
                </c:pt>
                <c:pt idx="18">
                  <c:v>1.1948136935344153E-2</c:v>
                </c:pt>
                <c:pt idx="19">
                  <c:v>1.2881742758173437E-2</c:v>
                </c:pt>
                <c:pt idx="20">
                  <c:v>1.3803572639469073E-2</c:v>
                </c:pt>
                <c:pt idx="21">
                  <c:v>1.4706638728291902E-2</c:v>
                </c:pt>
                <c:pt idx="22">
                  <c:v>1.558391925203788E-2</c:v>
                </c:pt>
                <c:pt idx="23">
                  <c:v>1.6428398532621399E-2</c:v>
                </c:pt>
                <c:pt idx="24">
                  <c:v>1.7233102917644481E-2</c:v>
                </c:pt>
                <c:pt idx="25">
                  <c:v>1.7991139340416944E-2</c:v>
                </c:pt>
                <c:pt idx="26">
                  <c:v>1.8695731571840166E-2</c:v>
                </c:pt>
                <c:pt idx="27">
                  <c:v>1.9340259832131595E-2</c:v>
                </c:pt>
                <c:pt idx="28">
                  <c:v>1.9918296294844207E-2</c:v>
                </c:pt>
                <c:pt idx="29">
                  <c:v>2.0423642058700144E-2</c:v>
                </c:pt>
                <c:pt idx="30">
                  <c:v>2.0850361796994933E-2</c:v>
                </c:pt>
                <c:pt idx="31">
                  <c:v>2.1192819844640647E-2</c:v>
                </c:pt>
                <c:pt idx="32">
                  <c:v>2.1445712692089173E-2</c:v>
                </c:pt>
                <c:pt idx="33">
                  <c:v>2.1604101512830449E-2</c:v>
                </c:pt>
                <c:pt idx="34">
                  <c:v>2.1663442672647654E-2</c:v>
                </c:pt>
                <c:pt idx="35">
                  <c:v>2.1619617358561449E-2</c:v>
                </c:pt>
                <c:pt idx="36">
                  <c:v>2.1468958651284786E-2</c:v>
                </c:pt>
                <c:pt idx="37">
                  <c:v>2.1208277012761199E-2</c:v>
                </c:pt>
                <c:pt idx="38">
                  <c:v>2.0834884364026782E-2</c:v>
                </c:pt>
                <c:pt idx="39">
                  <c:v>2.0346614721776502E-2</c:v>
                </c:pt>
                <c:pt idx="40">
                  <c:v>1.9741843775802577E-2</c:v>
                </c:pt>
                <c:pt idx="41">
                  <c:v>1.9019505187599272E-2</c:v>
                </c:pt>
                <c:pt idx="42">
                  <c:v>1.8179106351017767E-2</c:v>
                </c:pt>
                <c:pt idx="43">
                  <c:v>1.7220738089399879E-2</c:v>
                </c:pt>
                <c:pt idx="44">
                  <c:v>1.6145085147715912E-2</c:v>
                </c:pt>
                <c:pt idx="45">
                  <c:v>1.4953431758339958E-2</c:v>
                </c:pt>
                <c:pt idx="46">
                  <c:v>1.3647667738022074E-2</c:v>
                </c:pt>
                <c:pt idx="47">
                  <c:v>1.2230286036507656E-2</c:v>
                </c:pt>
                <c:pt idx="48">
                  <c:v>1.0704383151473748E-2</c:v>
                </c:pt>
                <c:pt idx="49">
                  <c:v>9.0736531423462365E-3</c:v>
                </c:pt>
                <c:pt idx="50">
                  <c:v>7.3423833563551772E-3</c:v>
                </c:pt>
                <c:pt idx="51">
                  <c:v>5.5154394603224473E-3</c:v>
                </c:pt>
                <c:pt idx="52">
                  <c:v>3.5982554617549453E-3</c:v>
                </c:pt>
                <c:pt idx="53">
                  <c:v>1.5968161490036554E-3</c:v>
                </c:pt>
                <c:pt idx="54">
                  <c:v>-4.8235756276601146E-4</c:v>
                </c:pt>
                <c:pt idx="55">
                  <c:v>-2.632235596792841E-3</c:v>
                </c:pt>
                <c:pt idx="56">
                  <c:v>-4.8452986956916263E-3</c:v>
                </c:pt>
                <c:pt idx="57">
                  <c:v>-7.1135667591916184E-3</c:v>
                </c:pt>
                <c:pt idx="58">
                  <c:v>-9.4286231756454623E-3</c:v>
                </c:pt>
                <c:pt idx="59">
                  <c:v>-1.1781652388681924E-2</c:v>
                </c:pt>
                <c:pt idx="60">
                  <c:v>-1.4163468793101243E-2</c:v>
                </c:pt>
                <c:pt idx="61">
                  <c:v>-1.65645542719218E-2</c:v>
                </c:pt>
                <c:pt idx="62">
                  <c:v>-1.8975090824168671E-2</c:v>
                </c:pt>
                <c:pt idx="63">
                  <c:v>-2.1385006533641157E-2</c:v>
                </c:pt>
                <c:pt idx="64">
                  <c:v>-2.378401165645223E-2</c:v>
                </c:pt>
                <c:pt idx="65">
                  <c:v>-2.616164308390681E-2</c:v>
                </c:pt>
                <c:pt idx="66">
                  <c:v>-2.8507303285024516E-2</c:v>
                </c:pt>
                <c:pt idx="67">
                  <c:v>-3.0810311802569042E-2</c:v>
                </c:pt>
                <c:pt idx="68">
                  <c:v>-3.3059946274793278E-2</c:v>
                </c:pt>
                <c:pt idx="69">
                  <c:v>-3.5245490992113444E-2</c:v>
                </c:pt>
                <c:pt idx="70">
                  <c:v>-3.7356279691558608E-2</c:v>
                </c:pt>
                <c:pt idx="71">
                  <c:v>-3.9381749206444487E-2</c:v>
                </c:pt>
                <c:pt idx="72">
                  <c:v>-4.1311482769620288E-2</c:v>
                </c:pt>
                <c:pt idx="73">
                  <c:v>-4.3135259449882467E-2</c:v>
                </c:pt>
                <c:pt idx="74">
                  <c:v>-4.4843098007059941E-2</c:v>
                </c:pt>
                <c:pt idx="75">
                  <c:v>-4.6425309037657909E-2</c:v>
                </c:pt>
                <c:pt idx="76">
                  <c:v>-4.7872537678853654E-2</c:v>
                </c:pt>
                <c:pt idx="77">
                  <c:v>-4.9175810534666804E-2</c:v>
                </c:pt>
                <c:pt idx="78">
                  <c:v>-5.0326577648954922E-2</c:v>
                </c:pt>
                <c:pt idx="79">
                  <c:v>-5.1316759444528244E-2</c:v>
                </c:pt>
                <c:pt idx="80">
                  <c:v>-5.2138785904435422E-2</c:v>
                </c:pt>
                <c:pt idx="81">
                  <c:v>-5.2785637644503967E-2</c:v>
                </c:pt>
                <c:pt idx="82">
                  <c:v>-5.3250883100540235E-2</c:v>
                </c:pt>
                <c:pt idx="83">
                  <c:v>-5.3528716762135026E-2</c:v>
                </c:pt>
                <c:pt idx="84">
                  <c:v>-5.3613992056786221E-2</c:v>
                </c:pt>
                <c:pt idx="85">
                  <c:v>-5.3502253496965774E-2</c:v>
                </c:pt>
                <c:pt idx="86">
                  <c:v>-5.3189766408559602E-2</c:v>
                </c:pt>
                <c:pt idx="87">
                  <c:v>-5.2673543406087618E-2</c:v>
                </c:pt>
                <c:pt idx="88">
                  <c:v>-5.1951368540155411E-2</c:v>
                </c:pt>
                <c:pt idx="89">
                  <c:v>-5.102181793142626E-2</c:v>
                </c:pt>
                <c:pt idx="90">
                  <c:v>-4.9884279778875086E-2</c:v>
                </c:pt>
                <c:pt idx="91">
                  <c:v>-4.8538966687700316E-2</c:v>
                </c:pt>
                <c:pt idx="92">
                  <c:v>-4.6986929143669726E-2</c:v>
                </c:pt>
                <c:pt idx="93">
                  <c:v>-4.5230062716988505E-2</c:v>
                </c:pt>
                <c:pt idx="94">
                  <c:v>-4.327111665857316E-2</c:v>
                </c:pt>
                <c:pt idx="95">
                  <c:v>-4.1113690538014211E-2</c:v>
                </c:pt>
                <c:pt idx="96">
                  <c:v>-3.8762235750673092E-2</c:v>
                </c:pt>
                <c:pt idx="97">
                  <c:v>-3.6222048192580722E-2</c:v>
                </c:pt>
                <c:pt idx="98">
                  <c:v>-3.3499264447369247E-2</c:v>
                </c:pt>
                <c:pt idx="99">
                  <c:v>-3.0600842169110094E-2</c:v>
                </c:pt>
                <c:pt idx="100">
                  <c:v>-2.7534549071209089E-2</c:v>
                </c:pt>
                <c:pt idx="101">
                  <c:v>-2.4308940889788199E-2</c:v>
                </c:pt>
                <c:pt idx="102">
                  <c:v>-2.0933344941494503E-2</c:v>
                </c:pt>
                <c:pt idx="103">
                  <c:v>-1.7417824734806988E-2</c:v>
                </c:pt>
                <c:pt idx="104">
                  <c:v>-1.3773156688475084E-2</c:v>
                </c:pt>
                <c:pt idx="105">
                  <c:v>-1.0010794158692948E-2</c:v>
                </c:pt>
                <c:pt idx="106">
                  <c:v>-6.1428389606523852E-3</c:v>
                </c:pt>
                <c:pt idx="107">
                  <c:v>-2.1819917461594817E-3</c:v>
                </c:pt>
                <c:pt idx="108">
                  <c:v>1.8584824963886395E-3</c:v>
                </c:pt>
                <c:pt idx="109">
                  <c:v>5.9648026370938967E-3</c:v>
                </c:pt>
                <c:pt idx="110">
                  <c:v>1.0122710529548525E-2</c:v>
                </c:pt>
                <c:pt idx="111">
                  <c:v>1.4317532337560069E-2</c:v>
                </c:pt>
                <c:pt idx="112">
                  <c:v>1.8534222442937964E-2</c:v>
                </c:pt>
                <c:pt idx="113">
                  <c:v>2.2757421290387759E-2</c:v>
                </c:pt>
                <c:pt idx="114">
                  <c:v>2.697150303947661E-2</c:v>
                </c:pt>
                <c:pt idx="115">
                  <c:v>3.1160645203222013E-2</c:v>
                </c:pt>
                <c:pt idx="116">
                  <c:v>3.5308879489282699E-2</c:v>
                </c:pt>
                <c:pt idx="117">
                  <c:v>3.9400156000909521E-2</c:v>
                </c:pt>
                <c:pt idx="118">
                  <c:v>4.34183966813977E-2</c:v>
                </c:pt>
                <c:pt idx="119">
                  <c:v>4.7347569196649106E-2</c:v>
                </c:pt>
                <c:pt idx="120">
                  <c:v>5.1171741710991661E-2</c:v>
                </c:pt>
                <c:pt idx="121">
                  <c:v>5.4875149616532982E-2</c:v>
                </c:pt>
                <c:pt idx="122">
                  <c:v>5.8442251577169022E-2</c:v>
                </c:pt>
                <c:pt idx="123">
                  <c:v>6.1857803148405617E-2</c:v>
                </c:pt>
                <c:pt idx="124">
                  <c:v>6.5106912140569489E-2</c:v>
                </c:pt>
                <c:pt idx="125">
                  <c:v>6.8175103741417192E-2</c:v>
                </c:pt>
                <c:pt idx="126">
                  <c:v>7.1048375697700089E-2</c:v>
                </c:pt>
                <c:pt idx="127">
                  <c:v>7.3713266998478078E-2</c:v>
                </c:pt>
                <c:pt idx="128">
                  <c:v>7.6156910332090391E-2</c:v>
                </c:pt>
                <c:pt idx="129">
                  <c:v>7.8367091411995021E-2</c:v>
                </c:pt>
                <c:pt idx="130">
                  <c:v>8.0332299775610017E-2</c:v>
                </c:pt>
                <c:pt idx="131">
                  <c:v>8.2041787981031594E-2</c:v>
                </c:pt>
                <c:pt idx="132">
                  <c:v>8.3485617734113532E-2</c:v>
                </c:pt>
                <c:pt idx="133">
                  <c:v>8.4654709435749931E-2</c:v>
                </c:pt>
                <c:pt idx="134">
                  <c:v>8.5540885239297981E-2</c:v>
                </c:pt>
                <c:pt idx="135">
                  <c:v>8.6136914626077976E-2</c:v>
                </c:pt>
                <c:pt idx="136">
                  <c:v>8.6436551066202238E-2</c:v>
                </c:pt>
                <c:pt idx="137">
                  <c:v>8.6434568271512996E-2</c:v>
                </c:pt>
                <c:pt idx="138">
                  <c:v>8.6126792529516299E-2</c:v>
                </c:pt>
                <c:pt idx="139">
                  <c:v>8.5510131213308568E-2</c:v>
                </c:pt>
                <c:pt idx="140">
                  <c:v>8.4582597331795364E-2</c:v>
                </c:pt>
                <c:pt idx="141">
                  <c:v>8.334332967441703E-2</c:v>
                </c:pt>
                <c:pt idx="142">
                  <c:v>8.1792612013258187E-2</c:v>
                </c:pt>
                <c:pt idx="143">
                  <c:v>7.9931882033131785E-2</c:v>
                </c:pt>
                <c:pt idx="144">
                  <c:v>7.7763741798122663E-2</c:v>
                </c:pt>
                <c:pt idx="145">
                  <c:v>7.5291959874996692E-2</c:v>
                </c:pt>
                <c:pt idx="146">
                  <c:v>7.2521475735241786E-2</c:v>
                </c:pt>
                <c:pt idx="147">
                  <c:v>6.9458387710324754E-2</c:v>
                </c:pt>
                <c:pt idx="148">
                  <c:v>6.6109948214773478E-2</c:v>
                </c:pt>
                <c:pt idx="149">
                  <c:v>6.2484546984494467E-2</c:v>
                </c:pt>
                <c:pt idx="150">
                  <c:v>5.8591699875224793E-2</c:v>
                </c:pt>
                <c:pt idx="151">
                  <c:v>5.4442015692595984E-2</c:v>
                </c:pt>
                <c:pt idx="152">
                  <c:v>5.0047175920448661E-2</c:v>
                </c:pt>
                <c:pt idx="153">
                  <c:v>4.5419899347241582E-2</c:v>
                </c:pt>
                <c:pt idx="154">
                  <c:v>4.0573915396540775E-2</c:v>
                </c:pt>
                <c:pt idx="155">
                  <c:v>3.5523910978045262E-2</c:v>
                </c:pt>
                <c:pt idx="156">
                  <c:v>3.0285495419801002E-2</c:v>
                </c:pt>
                <c:pt idx="157">
                  <c:v>2.4875147912622238E-2</c:v>
                </c:pt>
                <c:pt idx="158">
                  <c:v>1.9310176465755547E-2</c:v>
                </c:pt>
                <c:pt idx="159">
                  <c:v>1.3608647194951601E-2</c:v>
                </c:pt>
                <c:pt idx="160">
                  <c:v>7.7893360910520912E-3</c:v>
                </c:pt>
                <c:pt idx="161">
                  <c:v>1.8716618182425765E-3</c:v>
                </c:pt>
                <c:pt idx="162">
                  <c:v>-4.1243676946132223E-3</c:v>
                </c:pt>
                <c:pt idx="163">
                  <c:v>-1.0178239948531419E-2</c:v>
                </c:pt>
                <c:pt idx="164">
                  <c:v>-1.6268996776957603E-2</c:v>
                </c:pt>
                <c:pt idx="165">
                  <c:v>-2.2375312672599467E-2</c:v>
                </c:pt>
                <c:pt idx="166">
                  <c:v>-2.8475557729790237E-2</c:v>
                </c:pt>
                <c:pt idx="167">
                  <c:v>-3.4547891757538099E-2</c:v>
                </c:pt>
                <c:pt idx="168">
                  <c:v>-4.0570330629309592E-2</c:v>
                </c:pt>
                <c:pt idx="169">
                  <c:v>-4.6520831412778386E-2</c:v>
                </c:pt>
                <c:pt idx="170">
                  <c:v>-5.2377361345250062E-2</c:v>
                </c:pt>
                <c:pt idx="171">
                  <c:v>-5.811799606322611E-2</c:v>
                </c:pt>
                <c:pt idx="172">
                  <c:v>-6.3720989620676113E-2</c:v>
                </c:pt>
                <c:pt idx="173">
                  <c:v>-6.9164861537066233E-2</c:v>
                </c:pt>
                <c:pt idx="174">
                  <c:v>-7.4428467829773692E-2</c:v>
                </c:pt>
                <c:pt idx="175">
                  <c:v>-7.949109761899098E-2</c:v>
                </c:pt>
                <c:pt idx="176">
                  <c:v>-8.4332542695603641E-2</c:v>
                </c:pt>
                <c:pt idx="177">
                  <c:v>-8.8933181320050278E-2</c:v>
                </c:pt>
                <c:pt idx="178">
                  <c:v>-9.3274047088943907E-2</c:v>
                </c:pt>
                <c:pt idx="179">
                  <c:v>-9.7336918068747752E-2</c:v>
                </c:pt>
                <c:pt idx="180">
                  <c:v>-0.10110438169548068</c:v>
                </c:pt>
                <c:pt idx="181">
                  <c:v>-0.10455991017884379</c:v>
                </c:pt>
                <c:pt idx="182">
                  <c:v>-0.10768792298265284</c:v>
                </c:pt>
                <c:pt idx="183">
                  <c:v>-0.11047386288598124</c:v>
                </c:pt>
                <c:pt idx="184">
                  <c:v>-0.11290425215087352</c:v>
                </c:pt>
                <c:pt idx="185">
                  <c:v>-0.11496675472001865</c:v>
                </c:pt>
                <c:pt idx="186">
                  <c:v>-0.11665022834864799</c:v>
                </c:pt>
                <c:pt idx="187">
                  <c:v>-0.11794478258255095</c:v>
                </c:pt>
                <c:pt idx="188">
                  <c:v>-0.1188418225342983</c:v>
                </c:pt>
                <c:pt idx="189">
                  <c:v>-0.11933409369700507</c:v>
                </c:pt>
                <c:pt idx="190">
                  <c:v>-0.11941572026951988</c:v>
                </c:pt>
                <c:pt idx="191">
                  <c:v>-0.11908224095176111</c:v>
                </c:pt>
                <c:pt idx="192">
                  <c:v>-0.1183306373061134</c:v>
                </c:pt>
                <c:pt idx="193">
                  <c:v>-0.11715935791460744</c:v>
                </c:pt>
                <c:pt idx="194">
                  <c:v>-0.11556834016549195</c:v>
                </c:pt>
                <c:pt idx="195">
                  <c:v>-0.11355902095176749</c:v>
                </c:pt>
                <c:pt idx="196">
                  <c:v>-0.11113434743007214</c:v>
                </c:pt>
                <c:pt idx="197">
                  <c:v>-0.10829877837685066</c:v>
                </c:pt>
                <c:pt idx="198">
                  <c:v>-0.10505828761447601</c:v>
                </c:pt>
                <c:pt idx="199">
                  <c:v>-0.10142034809544277</c:v>
                </c:pt>
                <c:pt idx="200">
                  <c:v>-9.7393923860816051E-2</c:v>
                </c:pt>
                <c:pt idx="201">
                  <c:v>-9.2989447740993131E-2</c:v>
                </c:pt>
                <c:pt idx="202">
                  <c:v>-8.8218805643383219E-2</c:v>
                </c:pt>
                <c:pt idx="203">
                  <c:v>-8.3095294034733924E-2</c:v>
                </c:pt>
                <c:pt idx="204">
                  <c:v>-7.7633592989394609E-2</c:v>
                </c:pt>
                <c:pt idx="205">
                  <c:v>-7.1849720759295951E-2</c:v>
                </c:pt>
                <c:pt idx="206">
                  <c:v>-6.5760999263470565E-2</c:v>
                </c:pt>
                <c:pt idx="207">
                  <c:v>-5.9385986556656577E-2</c:v>
                </c:pt>
                <c:pt idx="208">
                  <c:v>-5.2744431981599532E-2</c:v>
                </c:pt>
                <c:pt idx="209">
                  <c:v>-4.5857209520608053E-2</c:v>
                </c:pt>
                <c:pt idx="210">
                  <c:v>-3.8746265954987924E-2</c:v>
                </c:pt>
                <c:pt idx="211">
                  <c:v>-3.1434531436658392E-2</c:v>
                </c:pt>
                <c:pt idx="212">
                  <c:v>-2.3945858851969658E-2</c:v>
                </c:pt>
                <c:pt idx="213">
                  <c:v>-1.6304939181334611E-2</c:v>
                </c:pt>
                <c:pt idx="214">
                  <c:v>-8.5372348666570945E-3</c:v>
                </c:pt>
                <c:pt idx="215">
                  <c:v>-6.6887299200048007E-4</c:v>
                </c:pt>
                <c:pt idx="216">
                  <c:v>7.2734280370610358E-3</c:v>
                </c:pt>
                <c:pt idx="217">
                  <c:v>1.526245673905759E-2</c:v>
                </c:pt>
                <c:pt idx="218">
                  <c:v>2.3270586495799443E-2</c:v>
                </c:pt>
                <c:pt idx="219">
                  <c:v>3.1269894093278898E-2</c:v>
                </c:pt>
                <c:pt idx="220">
                  <c:v>3.9232241784398818E-2</c:v>
                </c:pt>
                <c:pt idx="221">
                  <c:v>4.7129383819919407E-2</c:v>
                </c:pt>
                <c:pt idx="222">
                  <c:v>5.4933051443879596E-2</c:v>
                </c:pt>
                <c:pt idx="223">
                  <c:v>6.2615076623849159E-2</c:v>
                </c:pt>
                <c:pt idx="224">
                  <c:v>7.0147478287363563E-2</c:v>
                </c:pt>
                <c:pt idx="225">
                  <c:v>7.7502571173248672E-2</c:v>
                </c:pt>
                <c:pt idx="226">
                  <c:v>8.4653053099519884E-2</c:v>
                </c:pt>
                <c:pt idx="227">
                  <c:v>9.1572126848522922E-2</c:v>
                </c:pt>
                <c:pt idx="228">
                  <c:v>9.8233585636615134E-2</c:v>
                </c:pt>
                <c:pt idx="229">
                  <c:v>0.10461191800976935</c:v>
                </c:pt>
                <c:pt idx="230">
                  <c:v>0.11068239233621838</c:v>
                </c:pt>
                <c:pt idx="231">
                  <c:v>0.11642116970858228</c:v>
                </c:pt>
                <c:pt idx="232">
                  <c:v>0.1218053836170911</c:v>
                </c:pt>
                <c:pt idx="233">
                  <c:v>0.1268132346630505</c:v>
                </c:pt>
                <c:pt idx="234">
                  <c:v>0.13142406725523983</c:v>
                </c:pt>
                <c:pt idx="235">
                  <c:v>0.13561846670422176</c:v>
                </c:pt>
                <c:pt idx="236">
                  <c:v>0.13937832827422475</c:v>
                </c:pt>
                <c:pt idx="237">
                  <c:v>0.14268693590488901</c:v>
                </c:pt>
                <c:pt idx="238">
                  <c:v>0.14552902641377222</c:v>
                </c:pt>
                <c:pt idx="239">
                  <c:v>0.14789086467936702</c:v>
                </c:pt>
                <c:pt idx="240">
                  <c:v>0.14976029774104277</c:v>
                </c:pt>
                <c:pt idx="241">
                  <c:v>0.15112681248823018</c:v>
                </c:pt>
                <c:pt idx="242">
                  <c:v>0.15198158327880487</c:v>
                </c:pt>
                <c:pt idx="243">
                  <c:v>0.15231752020564041</c:v>
                </c:pt>
                <c:pt idx="244">
                  <c:v>0.15212930467510888</c:v>
                </c:pt>
                <c:pt idx="245">
                  <c:v>0.15141342210715869</c:v>
                </c:pt>
                <c:pt idx="246">
                  <c:v>0.15016818974189644</c:v>
                </c:pt>
                <c:pt idx="247">
                  <c:v>0.14839377440489493</c:v>
                </c:pt>
                <c:pt idx="248">
                  <c:v>0.14609220698418462</c:v>
                </c:pt>
                <c:pt idx="249">
                  <c:v>0.14326738752875301</c:v>
                </c:pt>
                <c:pt idx="250">
                  <c:v>0.13992509108849011</c:v>
                </c:pt>
                <c:pt idx="251">
                  <c:v>0.13607295306107309</c:v>
                </c:pt>
                <c:pt idx="252">
                  <c:v>0.13172046115226502</c:v>
                </c:pt>
                <c:pt idx="253">
                  <c:v>0.1268789317918971</c:v>
                </c:pt>
                <c:pt idx="254">
                  <c:v>0.12156149307736497</c:v>
                </c:pt>
                <c:pt idx="255">
                  <c:v>0.11578303760849624</c:v>
                </c:pt>
                <c:pt idx="256">
                  <c:v>0.10956019179196917</c:v>
                </c:pt>
                <c:pt idx="257">
                  <c:v>0.10291126412788791</c:v>
                </c:pt>
                <c:pt idx="258">
                  <c:v>9.5856205635853522E-2</c:v>
                </c:pt>
                <c:pt idx="259">
                  <c:v>8.8416531961354697E-2</c:v>
                </c:pt>
                <c:pt idx="260">
                  <c:v>8.0615271199940289E-2</c:v>
                </c:pt>
                <c:pt idx="261">
                  <c:v>7.2476886251097203E-2</c:v>
                </c:pt>
                <c:pt idx="262">
                  <c:v>6.4027214424024467E-2</c:v>
                </c:pt>
                <c:pt idx="263">
                  <c:v>5.5293362421470878E-2</c:v>
                </c:pt>
                <c:pt idx="264">
                  <c:v>4.6303635137151869E-2</c:v>
                </c:pt>
                <c:pt idx="265">
                  <c:v>3.7087435831150373E-2</c:v>
                </c:pt>
                <c:pt idx="266">
                  <c:v>2.7675187862803943E-2</c:v>
                </c:pt>
                <c:pt idx="267">
                  <c:v>1.8098207818689229E-2</c:v>
                </c:pt>
                <c:pt idx="268">
                  <c:v>8.3886189017079189E-3</c:v>
                </c:pt>
                <c:pt idx="269">
                  <c:v>-1.4207659390819399E-3</c:v>
                </c:pt>
                <c:pt idx="270">
                  <c:v>-1.1296536092461684E-2</c:v>
                </c:pt>
                <c:pt idx="271">
                  <c:v>-2.1204825348403313E-2</c:v>
                </c:pt>
                <c:pt idx="272">
                  <c:v>-3.111140931663859E-2</c:v>
                </c:pt>
                <c:pt idx="273">
                  <c:v>-4.0981833093996264E-2</c:v>
                </c:pt>
                <c:pt idx="274">
                  <c:v>-5.0781512210943937E-2</c:v>
                </c:pt>
                <c:pt idx="275">
                  <c:v>-6.0475882173129415E-2</c:v>
                </c:pt>
                <c:pt idx="276">
                  <c:v>-7.0030501349518909E-2</c:v>
                </c:pt>
                <c:pt idx="277">
                  <c:v>-7.9411182407159692E-2</c:v>
                </c:pt>
                <c:pt idx="278">
                  <c:v>-8.8584096533796064E-2</c:v>
                </c:pt>
                <c:pt idx="279">
                  <c:v>-9.7515922115433862E-2</c:v>
                </c:pt>
                <c:pt idx="280">
                  <c:v>-0.10617394731076563</c:v>
                </c:pt>
                <c:pt idx="281">
                  <c:v>-0.11452619782945829</c:v>
                </c:pt>
                <c:pt idx="282">
                  <c:v>-0.12254153852183743</c:v>
                </c:pt>
                <c:pt idx="283">
                  <c:v>-0.13018981268613589</c:v>
                </c:pt>
                <c:pt idx="284">
                  <c:v>-0.13744193842586719</c:v>
                </c:pt>
                <c:pt idx="285">
                  <c:v>-0.14427002537255817</c:v>
                </c:pt>
                <c:pt idx="286">
                  <c:v>-0.15064746774532667</c:v>
                </c:pt>
                <c:pt idx="287">
                  <c:v>-0.15654906610323857</c:v>
                </c:pt>
                <c:pt idx="288">
                  <c:v>-0.1619511118009585</c:v>
                </c:pt>
                <c:pt idx="289">
                  <c:v>-0.16683148570874878</c:v>
                </c:pt>
                <c:pt idx="290">
                  <c:v>-0.17116973719776971</c:v>
                </c:pt>
                <c:pt idx="291">
                  <c:v>-0.17494718095302714</c:v>
                </c:pt>
                <c:pt idx="292">
                  <c:v>-0.17814696439488314</c:v>
                </c:pt>
                <c:pt idx="293">
                  <c:v>-0.18075414231147116</c:v>
                </c:pt>
                <c:pt idx="294">
                  <c:v>-0.18275573690654595</c:v>
                </c:pt>
                <c:pt idx="295">
                  <c:v>-0.18414080353186166</c:v>
                </c:pt>
                <c:pt idx="296">
                  <c:v>-0.18490047680283431</c:v>
                </c:pt>
                <c:pt idx="297">
                  <c:v>-0.18502801629100371</c:v>
                </c:pt>
                <c:pt idx="298">
                  <c:v>-0.18451884374761676</c:v>
                </c:pt>
                <c:pt idx="299">
                  <c:v>-0.18337057323938338</c:v>
                </c:pt>
                <c:pt idx="300">
                  <c:v>-0.18158303281267807</c:v>
                </c:pt>
                <c:pt idx="301">
                  <c:v>-0.17915827793319564</c:v>
                </c:pt>
                <c:pt idx="302">
                  <c:v>-0.17610060322011573</c:v>
                </c:pt>
                <c:pt idx="303">
                  <c:v>-0.17241653439116869</c:v>
                </c:pt>
                <c:pt idx="304">
                  <c:v>-0.16811482366161354</c:v>
                </c:pt>
                <c:pt idx="305">
                  <c:v>-0.16320642938304883</c:v>
                </c:pt>
                <c:pt idx="306">
                  <c:v>-0.1577045010244959</c:v>
                </c:pt>
                <c:pt idx="307">
                  <c:v>-0.1516243324476903</c:v>
                </c:pt>
                <c:pt idx="308">
                  <c:v>-0.14498333069220906</c:v>
                </c:pt>
                <c:pt idx="309">
                  <c:v>-0.1378009621588458</c:v>
                </c:pt>
                <c:pt idx="310">
                  <c:v>-0.13009871107808763</c:v>
                </c:pt>
                <c:pt idx="311">
                  <c:v>-0.12189999582760702</c:v>
                </c:pt>
                <c:pt idx="312">
                  <c:v>-0.11323011227141407</c:v>
                </c:pt>
                <c:pt idx="313">
                  <c:v>-0.10411614874924099</c:v>
                </c:pt>
                <c:pt idx="314">
                  <c:v>-9.4586919795479063E-2</c:v>
                </c:pt>
                <c:pt idx="315">
                  <c:v>-8.4672849353463767E-2</c:v>
                </c:pt>
                <c:pt idx="316">
                  <c:v>-7.4405891318540418E-2</c:v>
                </c:pt>
                <c:pt idx="317">
                  <c:v>-6.3819417424051908E-2</c:v>
                </c:pt>
                <c:pt idx="318">
                  <c:v>-5.2948129427051571E-2</c:v>
                </c:pt>
                <c:pt idx="319">
                  <c:v>-4.1827915045211148E-2</c:v>
                </c:pt>
                <c:pt idx="320">
                  <c:v>-3.0495749714576074E-2</c:v>
                </c:pt>
                <c:pt idx="321">
                  <c:v>-1.8989563098266556E-2</c:v>
                </c:pt>
                <c:pt idx="322">
                  <c:v>-7.3481342550331648E-3</c:v>
                </c:pt>
                <c:pt idx="323">
                  <c:v>4.3890721931520308E-3</c:v>
                </c:pt>
                <c:pt idx="324">
                  <c:v>1.6182017917957325E-2</c:v>
                </c:pt>
                <c:pt idx="325">
                  <c:v>2.7990238683024839E-2</c:v>
                </c:pt>
                <c:pt idx="326">
                  <c:v>3.9772960608753086E-2</c:v>
                </c:pt>
                <c:pt idx="327">
                  <c:v>5.1489274974061791E-2</c:v>
                </c:pt>
                <c:pt idx="328">
                  <c:v>6.3098257629522175E-2</c:v>
                </c:pt>
                <c:pt idx="329">
                  <c:v>7.4559123062768975E-2</c:v>
                </c:pt>
                <c:pt idx="330">
                  <c:v>8.5831345742232917E-2</c:v>
                </c:pt>
                <c:pt idx="331">
                  <c:v>9.6874836269520856E-2</c:v>
                </c:pt>
                <c:pt idx="332">
                  <c:v>0.10765006173089181</c:v>
                </c:pt>
                <c:pt idx="333">
                  <c:v>0.11811819745777673</c:v>
                </c:pt>
                <c:pt idx="334">
                  <c:v>0.12824124667200185</c:v>
                </c:pt>
                <c:pt idx="335">
                  <c:v>0.13798220808059586</c:v>
                </c:pt>
                <c:pt idx="336">
                  <c:v>0.14730519035517242</c:v>
                </c:pt>
                <c:pt idx="337">
                  <c:v>0.15617555296018903</c:v>
                </c:pt>
                <c:pt idx="338">
                  <c:v>0.16456001727776293</c:v>
                </c:pt>
                <c:pt idx="339">
                  <c:v>0.17242681600426149</c:v>
                </c:pt>
                <c:pt idx="340">
                  <c:v>0.17974579513937672</c:v>
                </c:pt>
                <c:pt idx="341">
                  <c:v>0.18648853568945389</c:v>
                </c:pt>
                <c:pt idx="342">
                  <c:v>0.19262844979363478</c:v>
                </c:pt>
                <c:pt idx="343">
                  <c:v>0.19814090310231219</c:v>
                </c:pt>
                <c:pt idx="344">
                  <c:v>0.20300329823150026</c:v>
                </c:pt>
                <c:pt idx="345">
                  <c:v>0.20719517005777197</c:v>
                </c:pt>
                <c:pt idx="346">
                  <c:v>0.21069826108742859</c:v>
                </c:pt>
                <c:pt idx="347">
                  <c:v>0.21349660933521733</c:v>
                </c:pt>
                <c:pt idx="348">
                  <c:v>0.21557660812932905</c:v>
                </c:pt>
                <c:pt idx="349">
                  <c:v>0.21692706905623402</c:v>
                </c:pt>
                <c:pt idx="350">
                  <c:v>0.21753927187655078</c:v>
                </c:pt>
                <c:pt idx="351">
                  <c:v>0.21740701221284442</c:v>
                </c:pt>
                <c:pt idx="352">
                  <c:v>0.21652663382980869</c:v>
                </c:pt>
                <c:pt idx="353">
                  <c:v>0.21489705499360473</c:v>
                </c:pt>
                <c:pt idx="354">
                  <c:v>0.21251978958815596</c:v>
                </c:pt>
                <c:pt idx="355">
                  <c:v>0.20939895107035988</c:v>
                </c:pt>
                <c:pt idx="356">
                  <c:v>0.20554125483407029</c:v>
                </c:pt>
                <c:pt idx="357">
                  <c:v>0.20095600572941072</c:v>
                </c:pt>
                <c:pt idx="358">
                  <c:v>0.19565508859962544</c:v>
                </c:pt>
                <c:pt idx="359">
                  <c:v>0.18965292735584782</c:v>
                </c:pt>
                <c:pt idx="360">
                  <c:v>0.18296645668218889</c:v>
                </c:pt>
                <c:pt idx="361">
                  <c:v>0.17561507060867665</c:v>
                </c:pt>
                <c:pt idx="362">
                  <c:v>0.16762058238630373</c:v>
                </c:pt>
                <c:pt idx="363">
                  <c:v>0.15900714004054095</c:v>
                </c:pt>
                <c:pt idx="364">
                  <c:v>0.14980116839722513</c:v>
                </c:pt>
                <c:pt idx="365">
                  <c:v>0.14003128079937438</c:v>
                </c:pt>
                <c:pt idx="366">
                  <c:v>0.12972820997267584</c:v>
                </c:pt>
                <c:pt idx="367">
                  <c:v>0.11892468389686549</c:v>
                </c:pt>
                <c:pt idx="368">
                  <c:v>0.10765534083174094</c:v>
                </c:pt>
                <c:pt idx="369">
                  <c:v>9.5956608389399303E-2</c:v>
                </c:pt>
                <c:pt idx="370">
                  <c:v>8.3866608715679497E-2</c:v>
                </c:pt>
                <c:pt idx="371">
                  <c:v>7.1425000830771121E-2</c:v>
                </c:pt>
                <c:pt idx="372">
                  <c:v>5.86728729140834E-2</c:v>
                </c:pt>
                <c:pt idx="373">
                  <c:v>4.5652594867621098E-2</c:v>
                </c:pt>
                <c:pt idx="374">
                  <c:v>3.2407702654988581E-2</c:v>
                </c:pt>
                <c:pt idx="375">
                  <c:v>1.8982715272493084E-2</c:v>
                </c:pt>
                <c:pt idx="376">
                  <c:v>5.4230099191775079E-3</c:v>
                </c:pt>
                <c:pt idx="377">
                  <c:v>-8.2253441988346769E-3</c:v>
                </c:pt>
                <c:pt idx="378">
                  <c:v>-2.1915716260366678E-2</c:v>
                </c:pt>
                <c:pt idx="379">
                  <c:v>-3.560111247795298E-2</c:v>
                </c:pt>
                <c:pt idx="380">
                  <c:v>-4.9234311342565326E-2</c:v>
                </c:pt>
                <c:pt idx="381">
                  <c:v>-6.2768039621097976E-2</c:v>
                </c:pt>
                <c:pt idx="382">
                  <c:v>-7.6155110421258804E-2</c:v>
                </c:pt>
                <c:pt idx="383">
                  <c:v>-8.9348626641613554E-2</c:v>
                </c:pt>
                <c:pt idx="384">
                  <c:v>-0.10230211921667014</c:v>
                </c:pt>
                <c:pt idx="385">
                  <c:v>-0.11496972323501975</c:v>
                </c:pt>
                <c:pt idx="386">
                  <c:v>-0.12730631605411541</c:v>
                </c:pt>
                <c:pt idx="387">
                  <c:v>-0.13926771425358128</c:v>
                </c:pt>
                <c:pt idx="388">
                  <c:v>-0.15081080715878872</c:v>
                </c:pt>
                <c:pt idx="389">
                  <c:v>-0.16189372320687898</c:v>
                </c:pt>
                <c:pt idx="390">
                  <c:v>-0.17247596034492663</c:v>
                </c:pt>
                <c:pt idx="391">
                  <c:v>-0.18251856533633787</c:v>
                </c:pt>
                <c:pt idx="392">
                  <c:v>-0.19198425496485072</c:v>
                </c:pt>
                <c:pt idx="393">
                  <c:v>-0.20083756313740395</c:v>
                </c:pt>
                <c:pt idx="394">
                  <c:v>-0.20904495609186208</c:v>
                </c:pt>
                <c:pt idx="395">
                  <c:v>-0.21657498368504172</c:v>
                </c:pt>
                <c:pt idx="396">
                  <c:v>-0.22339838123428873</c:v>
                </c:pt>
                <c:pt idx="397">
                  <c:v>-0.22948818875059127</c:v>
                </c:pt>
                <c:pt idx="398">
                  <c:v>-0.23481984420248014</c:v>
                </c:pt>
                <c:pt idx="399">
                  <c:v>-0.23937129779046981</c:v>
                </c:pt>
                <c:pt idx="400">
                  <c:v>-0.24312308834670196</c:v>
                </c:pt>
                <c:pt idx="401">
                  <c:v>-0.24605842749739731</c:v>
                </c:pt>
                <c:pt idx="402">
                  <c:v>-0.24816326534352923</c:v>
                </c:pt>
                <c:pt idx="403">
                  <c:v>-0.24942636063443399</c:v>
                </c:pt>
                <c:pt idx="404">
                  <c:v>-0.24983932696914604</c:v>
                </c:pt>
                <c:pt idx="405">
                  <c:v>-0.2493966765237271</c:v>
                </c:pt>
                <c:pt idx="406">
                  <c:v>-0.24809585396132469</c:v>
                </c:pt>
                <c:pt idx="407">
                  <c:v>-0.24593725775826308</c:v>
                </c:pt>
                <c:pt idx="408">
                  <c:v>-0.24292425306560358</c:v>
                </c:pt>
                <c:pt idx="409">
                  <c:v>-0.23906317180799469</c:v>
                </c:pt>
                <c:pt idx="410">
                  <c:v>-0.23436331234880864</c:v>
                </c:pt>
                <c:pt idx="411">
                  <c:v>-0.22883690987166863</c:v>
                </c:pt>
                <c:pt idx="412">
                  <c:v>-0.22249911458063432</c:v>
                </c:pt>
                <c:pt idx="413">
                  <c:v>-0.21536794736635889</c:v>
                </c:pt>
                <c:pt idx="414">
                  <c:v>-0.20746426463408185</c:v>
                </c:pt>
                <c:pt idx="415">
                  <c:v>-0.19881167845808828</c:v>
                </c:pt>
                <c:pt idx="416">
                  <c:v>-0.18943650072454085</c:v>
                </c:pt>
                <c:pt idx="417">
                  <c:v>-0.17936765603709895</c:v>
                </c:pt>
                <c:pt idx="418">
                  <c:v>-0.16863661306292899</c:v>
                </c:pt>
                <c:pt idx="419">
                  <c:v>-0.15727725800168427</c:v>
                </c:pt>
                <c:pt idx="420">
                  <c:v>-0.14532580719942029</c:v>
                </c:pt>
                <c:pt idx="421">
                  <c:v>-0.13282068139122155</c:v>
                </c:pt>
                <c:pt idx="422">
                  <c:v>-0.11980240682445403</c:v>
                </c:pt>
                <c:pt idx="423">
                  <c:v>-0.10631344825875291</c:v>
                </c:pt>
                <c:pt idx="424">
                  <c:v>-9.2398094393807612E-2</c:v>
                </c:pt>
                <c:pt idx="425">
                  <c:v>-7.8102299783961174E-2</c:v>
                </c:pt>
                <c:pt idx="426">
                  <c:v>-6.3473560750258146E-2</c:v>
                </c:pt>
                <c:pt idx="427">
                  <c:v>-4.8560716500686781E-2</c:v>
                </c:pt>
                <c:pt idx="428">
                  <c:v>-3.3413813315174894E-2</c:v>
                </c:pt>
                <c:pt idx="429">
                  <c:v>-1.8083922386889242E-2</c:v>
                </c:pt>
                <c:pt idx="430">
                  <c:v>-2.6229970344004705E-3</c:v>
                </c:pt>
                <c:pt idx="431">
                  <c:v>1.2916347536429403E-2</c:v>
                </c:pt>
                <c:pt idx="432">
                  <c:v>2.8480984054279908E-2</c:v>
                </c:pt>
                <c:pt idx="433">
                  <c:v>4.4017469670106467E-2</c:v>
                </c:pt>
                <c:pt idx="434">
                  <c:v>5.9472199775439376E-2</c:v>
                </c:pt>
                <c:pt idx="435">
                  <c:v>7.4791637701607169E-2</c:v>
                </c:pt>
                <c:pt idx="436">
                  <c:v>8.9922470405477614E-2</c:v>
                </c:pt>
                <c:pt idx="437">
                  <c:v>0.10481180857388783</c:v>
                </c:pt>
                <c:pt idx="438">
                  <c:v>0.11940734305672346</c:v>
                </c:pt>
                <c:pt idx="439">
                  <c:v>0.13365757139754286</c:v>
                </c:pt>
                <c:pt idx="440">
                  <c:v>0.14751195077575535</c:v>
                </c:pt>
                <c:pt idx="441">
                  <c:v>0.16092109063168042</c:v>
                </c:pt>
                <c:pt idx="442">
                  <c:v>0.1738369030135519</c:v>
                </c:pt>
                <c:pt idx="443">
                  <c:v>0.18621281327134759</c:v>
                </c:pt>
                <c:pt idx="444">
                  <c:v>0.19800390165993423</c:v>
                </c:pt>
                <c:pt idx="445">
                  <c:v>0.209167077620348</c:v>
                </c:pt>
                <c:pt idx="446">
                  <c:v>0.21966121553793747</c:v>
                </c:pt>
                <c:pt idx="447">
                  <c:v>0.22944733760190847</c:v>
                </c:pt>
                <c:pt idx="448">
                  <c:v>0.23848873596808598</c:v>
                </c:pt>
                <c:pt idx="449">
                  <c:v>0.24675111867589866</c:v>
                </c:pt>
                <c:pt idx="450">
                  <c:v>0.25420272299405144</c:v>
                </c:pt>
                <c:pt idx="451">
                  <c:v>0.26081445980011875</c:v>
                </c:pt>
                <c:pt idx="452">
                  <c:v>0.26656000915894851</c:v>
                </c:pt>
                <c:pt idx="453">
                  <c:v>0.27141592927337665</c:v>
                </c:pt>
                <c:pt idx="454">
                  <c:v>0.27536174072206354</c:v>
                </c:pt>
                <c:pt idx="455">
                  <c:v>0.27838002368343534</c:v>
                </c:pt>
                <c:pt idx="456">
                  <c:v>0.28045648115839589</c:v>
                </c:pt>
                <c:pt idx="457">
                  <c:v>0.28158000427579483</c:v>
                </c:pt>
                <c:pt idx="458">
                  <c:v>0.28174272224872532</c:v>
                </c:pt>
                <c:pt idx="459">
                  <c:v>0.28094004625342794</c:v>
                </c:pt>
                <c:pt idx="460">
                  <c:v>0.27917069624323948</c:v>
                </c:pt>
                <c:pt idx="461">
                  <c:v>0.27643671825694749</c:v>
                </c:pt>
                <c:pt idx="462">
                  <c:v>0.27274349675524229</c:v>
                </c:pt>
                <c:pt idx="463">
                  <c:v>0.26809974183742274</c:v>
                </c:pt>
                <c:pt idx="464">
                  <c:v>0.26251747756554844</c:v>
                </c:pt>
                <c:pt idx="465">
                  <c:v>0.25601200953133779</c:v>
                </c:pt>
                <c:pt idx="466">
                  <c:v>0.24860189828521212</c:v>
                </c:pt>
                <c:pt idx="467">
                  <c:v>0.24030888967694342</c:v>
                </c:pt>
                <c:pt idx="468">
                  <c:v>0.23115786472807681</c:v>
                </c:pt>
                <c:pt idx="469">
                  <c:v>0.22117675845913151</c:v>
                </c:pt>
                <c:pt idx="470">
                  <c:v>0.21039649527795187</c:v>
                </c:pt>
                <c:pt idx="471">
                  <c:v>0.19885086539477406</c:v>
                </c:pt>
                <c:pt idx="472">
                  <c:v>0.18657643843053787</c:v>
                </c:pt>
                <c:pt idx="473">
                  <c:v>0.17361243723900513</c:v>
                </c:pt>
                <c:pt idx="474">
                  <c:v>0.1600006382597996</c:v>
                </c:pt>
                <c:pt idx="475">
                  <c:v>0.14578520000764295</c:v>
                </c:pt>
                <c:pt idx="476">
                  <c:v>0.13101253744724556</c:v>
                </c:pt>
                <c:pt idx="477">
                  <c:v>0.11573119319494644</c:v>
                </c:pt>
                <c:pt idx="478">
                  <c:v>9.9991635677957449E-2</c:v>
                </c:pt>
                <c:pt idx="479">
                  <c:v>8.3846120626166684E-2</c:v>
                </c:pt>
                <c:pt idx="480">
                  <c:v>6.7348502669740781E-2</c:v>
                </c:pt>
                <c:pt idx="481">
                  <c:v>5.0554087497476134E-2</c:v>
                </c:pt>
                <c:pt idx="482">
                  <c:v>3.3519398973181638E-2</c:v>
                </c:pt>
                <c:pt idx="483">
                  <c:v>1.6302020317489247E-2</c:v>
                </c:pt>
                <c:pt idx="484">
                  <c:v>-1.0396168086489025E-3</c:v>
                </c:pt>
                <c:pt idx="485">
                  <c:v>-1.8446397400319527E-2</c:v>
                </c:pt>
                <c:pt idx="486">
                  <c:v>-3.5858774595875394E-2</c:v>
                </c:pt>
                <c:pt idx="487">
                  <c:v>-5.3216940271397707E-2</c:v>
                </c:pt>
                <c:pt idx="488">
                  <c:v>-7.0461047103103386E-2</c:v>
                </c:pt>
                <c:pt idx="489">
                  <c:v>-8.7531381988925266E-2</c:v>
                </c:pt>
                <c:pt idx="490">
                  <c:v>-0.1043686224740149</c:v>
                </c:pt>
                <c:pt idx="491">
                  <c:v>-0.12091400980284658</c:v>
                </c:pt>
                <c:pt idx="492">
                  <c:v>-0.13710956996563767</c:v>
                </c:pt>
                <c:pt idx="493">
                  <c:v>-0.15289828591853441</c:v>
                </c:pt>
                <c:pt idx="494">
                  <c:v>-0.16822434479887061</c:v>
                </c:pt>
                <c:pt idx="495">
                  <c:v>-0.18303330384030733</c:v>
                </c:pt>
                <c:pt idx="496">
                  <c:v>-0.19727229811462299</c:v>
                </c:pt>
                <c:pt idx="497">
                  <c:v>-0.2108902019498311</c:v>
                </c:pt>
                <c:pt idx="498">
                  <c:v>-0.22383785308453247</c:v>
                </c:pt>
                <c:pt idx="499">
                  <c:v>-0.23606820210774193</c:v>
                </c:pt>
                <c:pt idx="500">
                  <c:v>-0.24753649516323506</c:v>
                </c:pt>
                <c:pt idx="501">
                  <c:v>-0.25820041542669636</c:v>
                </c:pt>
                <c:pt idx="502">
                  <c:v>-0.26802027142152524</c:v>
                </c:pt>
                <c:pt idx="503">
                  <c:v>-0.27695912142665019</c:v>
                </c:pt>
                <c:pt idx="504">
                  <c:v>-0.28498292062888103</c:v>
                </c:pt>
                <c:pt idx="505">
                  <c:v>-0.29206063449799147</c:v>
                </c:pt>
                <c:pt idx="506">
                  <c:v>-0.29816438028738124</c:v>
                </c:pt>
                <c:pt idx="507">
                  <c:v>-0.30326951912321715</c:v>
                </c:pt>
                <c:pt idx="508">
                  <c:v>-0.3073547589119579</c:v>
                </c:pt>
                <c:pt idx="509">
                  <c:v>-0.31040223290015634</c:v>
                </c:pt>
                <c:pt idx="510">
                  <c:v>-0.31239758582079691</c:v>
                </c:pt>
                <c:pt idx="511">
                  <c:v>-0.31333002807251331</c:v>
                </c:pt>
                <c:pt idx="512">
                  <c:v>-0.3131923880215785</c:v>
                </c:pt>
                <c:pt idx="513">
                  <c:v>-0.31198115087571709</c:v>
                </c:pt>
                <c:pt idx="514">
                  <c:v>-0.30969648388539867</c:v>
                </c:pt>
                <c:pt idx="515">
                  <c:v>-0.30634224905279456</c:v>
                </c:pt>
                <c:pt idx="516">
                  <c:v>-0.30192600118735524</c:v>
                </c:pt>
                <c:pt idx="517">
                  <c:v>-0.29645898436315671</c:v>
                </c:pt>
                <c:pt idx="518">
                  <c:v>-0.28995609388603649</c:v>
                </c:pt>
                <c:pt idx="519">
                  <c:v>-0.28243584623010592</c:v>
                </c:pt>
                <c:pt idx="520">
                  <c:v>-0.27392032216724554</c:v>
                </c:pt>
                <c:pt idx="521">
                  <c:v>-0.26443512039971717</c:v>
                </c:pt>
                <c:pt idx="522">
                  <c:v>-0.2540092574801604</c:v>
                </c:pt>
                <c:pt idx="523">
                  <c:v>-0.24267509603574186</c:v>
                </c:pt>
                <c:pt idx="524">
                  <c:v>-0.23046823533263056</c:v>
                </c:pt>
                <c:pt idx="525">
                  <c:v>-0.21742742405280077</c:v>
                </c:pt>
                <c:pt idx="526">
                  <c:v>-0.20359440281333716</c:v>
                </c:pt>
                <c:pt idx="527">
                  <c:v>-0.18901379407396021</c:v>
                </c:pt>
                <c:pt idx="528">
                  <c:v>-0.17373294544983733</c:v>
                </c:pt>
                <c:pt idx="529">
                  <c:v>-0.15780180590138873</c:v>
                </c:pt>
                <c:pt idx="530">
                  <c:v>-0.14127271874926123</c:v>
                </c:pt>
                <c:pt idx="531">
                  <c:v>-0.12420027883966182</c:v>
                </c:pt>
                <c:pt idx="532">
                  <c:v>-0.10664113661635538</c:v>
                </c:pt>
                <c:pt idx="533">
                  <c:v>-8.8653844085989586E-2</c:v>
                </c:pt>
                <c:pt idx="534">
                  <c:v>-7.0298609081610952E-2</c:v>
                </c:pt>
                <c:pt idx="535">
                  <c:v>-5.1637127157775971E-2</c:v>
                </c:pt>
                <c:pt idx="536">
                  <c:v>-3.2732356722410989E-2</c:v>
                </c:pt>
                <c:pt idx="537">
                  <c:v>-1.3648342907468811E-2</c:v>
                </c:pt>
                <c:pt idx="538">
                  <c:v>5.550053867286622E-3</c:v>
                </c:pt>
                <c:pt idx="539">
                  <c:v>2.4797342289999885E-2</c:v>
                </c:pt>
                <c:pt idx="540">
                  <c:v>4.402764191634017E-2</c:v>
                </c:pt>
                <c:pt idx="541">
                  <c:v>6.3174871924772641E-2</c:v>
                </c:pt>
                <c:pt idx="542">
                  <c:v>8.2173033595340908E-2</c:v>
                </c:pt>
                <c:pt idx="543">
                  <c:v>0.10095640098937872</c:v>
                </c:pt>
                <c:pt idx="544">
                  <c:v>0.11945976644900423</c:v>
                </c:pt>
                <c:pt idx="545">
                  <c:v>0.1376186316808081</c:v>
                </c:pt>
                <c:pt idx="546">
                  <c:v>0.15536948580565027</c:v>
                </c:pt>
                <c:pt idx="547">
                  <c:v>0.17264999183169225</c:v>
                </c:pt>
                <c:pt idx="548">
                  <c:v>0.189399222355531</c:v>
                </c:pt>
                <c:pt idx="549">
                  <c:v>0.20555784240893851</c:v>
                </c:pt>
                <c:pt idx="550">
                  <c:v>0.2210683676427706</c:v>
                </c:pt>
                <c:pt idx="551">
                  <c:v>0.23587533619539741</c:v>
                </c:pt>
                <c:pt idx="552">
                  <c:v>0.24992552141721278</c:v>
                </c:pt>
                <c:pt idx="553">
                  <c:v>0.2631680962325767</c:v>
                </c:pt>
                <c:pt idx="554">
                  <c:v>0.27555485691132681</c:v>
                </c:pt>
                <c:pt idx="555">
                  <c:v>0.28704037060803866</c:v>
                </c:pt>
                <c:pt idx="556">
                  <c:v>0.29758215302826668</c:v>
                </c:pt>
                <c:pt idx="557">
                  <c:v>0.30714080494860702</c:v>
                </c:pt>
                <c:pt idx="558">
                  <c:v>0.31568018873975318</c:v>
                </c:pt>
                <c:pt idx="559">
                  <c:v>0.32316754307430179</c:v>
                </c:pt>
                <c:pt idx="560">
                  <c:v>0.3295736152349491</c:v>
                </c:pt>
                <c:pt idx="561">
                  <c:v>0.33487276185880088</c:v>
                </c:pt>
                <c:pt idx="562">
                  <c:v>0.33904306782031751</c:v>
                </c:pt>
                <c:pt idx="563">
                  <c:v>0.34206642131671078</c:v>
                </c:pt>
                <c:pt idx="564">
                  <c:v>0.34392859289526656</c:v>
                </c:pt>
                <c:pt idx="565">
                  <c:v>0.34461929437027961</c:v>
                </c:pt>
                <c:pt idx="566">
                  <c:v>0.34413223272742438</c:v>
                </c:pt>
                <c:pt idx="567">
                  <c:v>0.34246514090646124</c:v>
                </c:pt>
                <c:pt idx="568">
                  <c:v>0.33961979847241985</c:v>
                </c:pt>
                <c:pt idx="569">
                  <c:v>0.33560204489635292</c:v>
                </c:pt>
                <c:pt idx="570">
                  <c:v>0.33042176464240403</c:v>
                </c:pt>
                <c:pt idx="571">
                  <c:v>0.32409287136544213</c:v>
                </c:pt>
                <c:pt idx="572">
                  <c:v>0.31663326831673821</c:v>
                </c:pt>
                <c:pt idx="573">
                  <c:v>0.30806481466261104</c:v>
                </c:pt>
                <c:pt idx="574">
                  <c:v>0.2984132416734564</c:v>
                </c:pt>
                <c:pt idx="575">
                  <c:v>0.28770809060900893</c:v>
                </c:pt>
                <c:pt idx="576">
                  <c:v>0.27598261426161419</c:v>
                </c:pt>
                <c:pt idx="577">
                  <c:v>0.26327369757467844</c:v>
                </c:pt>
                <c:pt idx="578">
                  <c:v>0.24962170866377739</c:v>
                </c:pt>
                <c:pt idx="579">
                  <c:v>0.23507039323425591</c:v>
                </c:pt>
                <c:pt idx="580">
                  <c:v>0.21966672194225875</c:v>
                </c:pt>
                <c:pt idx="581">
                  <c:v>0.20346076912493352</c:v>
                </c:pt>
                <c:pt idx="582">
                  <c:v>0.18650550603655161</c:v>
                </c:pt>
                <c:pt idx="583">
                  <c:v>0.16885665708965139</c:v>
                </c:pt>
                <c:pt idx="584">
                  <c:v>0.15057250077260986</c:v>
                </c:pt>
                <c:pt idx="585">
                  <c:v>0.13171371267398022</c:v>
                </c:pt>
                <c:pt idx="586">
                  <c:v>0.11234311160658508</c:v>
                </c:pt>
                <c:pt idx="587">
                  <c:v>9.252548514630872E-2</c:v>
                </c:pt>
                <c:pt idx="588">
                  <c:v>7.2327354513657585E-2</c:v>
                </c:pt>
                <c:pt idx="589">
                  <c:v>5.1816790130303096E-2</c:v>
                </c:pt>
                <c:pt idx="590">
                  <c:v>3.1063124045196584E-2</c:v>
                </c:pt>
                <c:pt idx="591">
                  <c:v>1.013675403972064E-2</c:v>
                </c:pt>
                <c:pt idx="592">
                  <c:v>-1.0891114994557752E-2</c:v>
                </c:pt>
                <c:pt idx="593">
                  <c:v>-3.1948673104307559E-2</c:v>
                </c:pt>
                <c:pt idx="594">
                  <c:v>-5.2963811100958234E-2</c:v>
                </c:pt>
                <c:pt idx="595">
                  <c:v>-7.3864327317477954E-2</c:v>
                </c:pt>
                <c:pt idx="596">
                  <c:v>-9.4578195745368784E-2</c:v>
                </c:pt>
                <c:pt idx="597">
                  <c:v>-0.1150337747290838</c:v>
                </c:pt>
                <c:pt idx="598">
                  <c:v>-0.13516011439697548</c:v>
                </c:pt>
                <c:pt idx="599">
                  <c:v>-0.15488716297708638</c:v>
                </c:pt>
                <c:pt idx="600">
                  <c:v>-0.1741460297599898</c:v>
                </c:pt>
                <c:pt idx="601">
                  <c:v>-0.19286918897787009</c:v>
                </c:pt>
                <c:pt idx="602">
                  <c:v>-0.21099077189685495</c:v>
                </c:pt>
                <c:pt idx="603">
                  <c:v>-0.2284467612749051</c:v>
                </c:pt>
                <c:pt idx="604">
                  <c:v>-0.24517523456689969</c:v>
                </c:pt>
                <c:pt idx="605">
                  <c:v>-0.26111655165509035</c:v>
                </c:pt>
                <c:pt idx="606">
                  <c:v>-0.27621361529801236</c:v>
                </c:pt>
                <c:pt idx="607">
                  <c:v>-0.29041204283216404</c:v>
                </c:pt>
                <c:pt idx="608">
                  <c:v>-0.30366037594984951</c:v>
                </c:pt>
                <c:pt idx="609">
                  <c:v>-0.31591024170525245</c:v>
                </c:pt>
                <c:pt idx="610">
                  <c:v>-0.32711656656395022</c:v>
                </c:pt>
                <c:pt idx="611">
                  <c:v>-0.33723771557877491</c:v>
                </c:pt>
                <c:pt idx="612">
                  <c:v>-0.34623565675302431</c:v>
                </c:pt>
                <c:pt idx="613">
                  <c:v>-0.35407608609946473</c:v>
                </c:pt>
                <c:pt idx="614">
                  <c:v>-0.36072858291802612</c:v>
                </c:pt>
                <c:pt idx="615">
                  <c:v>-0.36616670836033738</c:v>
                </c:pt>
                <c:pt idx="616">
                  <c:v>-0.37036811475637055</c:v>
                </c:pt>
                <c:pt idx="617">
                  <c:v>-0.37331462738406729</c:v>
                </c:pt>
                <c:pt idx="618">
                  <c:v>-0.37499233169939084</c:v>
                </c:pt>
                <c:pt idx="619">
                  <c:v>-0.37539162535585441</c:v>
                </c:pt>
                <c:pt idx="620">
                  <c:v>-0.37450726579916371</c:v>
                </c:pt>
                <c:pt idx="621">
                  <c:v>-0.37233840371421645</c:v>
                </c:pt>
                <c:pt idx="622">
                  <c:v>-0.3688885965781607</c:v>
                </c:pt>
                <c:pt idx="623">
                  <c:v>-0.36416581070724691</c:v>
                </c:pt>
                <c:pt idx="624">
                  <c:v>-0.35818240375534988</c:v>
                </c:pt>
                <c:pt idx="625">
                  <c:v>-0.35095510742001196</c:v>
                </c:pt>
                <c:pt idx="626">
                  <c:v>-0.34250496569004091</c:v>
                </c:pt>
                <c:pt idx="627">
                  <c:v>-0.33285728621701127</c:v>
                </c:pt>
                <c:pt idx="628">
                  <c:v>-0.32204155791008943</c:v>
                </c:pt>
                <c:pt idx="629">
                  <c:v>-0.31009138326191288</c:v>
                </c:pt>
                <c:pt idx="630">
                  <c:v>-0.29704434380008515</c:v>
                </c:pt>
                <c:pt idx="631">
                  <c:v>-0.28294190287604892</c:v>
                </c:pt>
                <c:pt idx="632">
                  <c:v>-0.26782926213610891</c:v>
                </c:pt>
                <c:pt idx="633">
                  <c:v>-0.25175524661862259</c:v>
                </c:pt>
                <c:pt idx="634">
                  <c:v>-0.23477210396654627</c:v>
                </c:pt>
                <c:pt idx="635">
                  <c:v>-0.21693536343769215</c:v>
                </c:pt>
                <c:pt idx="636">
                  <c:v>-0.19830363845163113</c:v>
                </c:pt>
                <c:pt idx="637">
                  <c:v>-0.17893847025814269</c:v>
                </c:pt>
                <c:pt idx="638">
                  <c:v>-0.15890407119958833</c:v>
                </c:pt>
                <c:pt idx="639">
                  <c:v>-0.13826714722317951</c:v>
                </c:pt>
                <c:pt idx="640">
                  <c:v>-0.11709665676451271</c:v>
                </c:pt>
                <c:pt idx="641">
                  <c:v>-9.5463621143773894E-2</c:v>
                </c:pt>
                <c:pt idx="642">
                  <c:v>-7.3440825373794968E-2</c:v>
                </c:pt>
                <c:pt idx="643">
                  <c:v>-5.11026135557585E-2</c:v>
                </c:pt>
                <c:pt idx="644">
                  <c:v>-2.8524616888720353E-2</c:v>
                </c:pt>
                <c:pt idx="645">
                  <c:v>-5.7835408824887143E-3</c:v>
                </c:pt>
                <c:pt idx="646">
                  <c:v>1.7043160295840003E-2</c:v>
                </c:pt>
                <c:pt idx="647">
                  <c:v>3.9877504555520429E-2</c:v>
                </c:pt>
                <c:pt idx="648">
                  <c:v>6.264127010681611E-2</c:v>
                </c:pt>
                <c:pt idx="649">
                  <c:v>8.5256219947864989E-2</c:v>
                </c:pt>
                <c:pt idx="650">
                  <c:v>0.1076444363440144</c:v>
                </c:pt>
                <c:pt idx="651">
                  <c:v>0.12972854568853842</c:v>
                </c:pt>
                <c:pt idx="652">
                  <c:v>0.15143200725963679</c:v>
                </c:pt>
                <c:pt idx="653">
                  <c:v>0.17267933714818784</c:v>
                </c:pt>
                <c:pt idx="654">
                  <c:v>0.19339643324058572</c:v>
                </c:pt>
                <c:pt idx="655">
                  <c:v>0.21351079184176458</c:v>
                </c:pt>
                <c:pt idx="656">
                  <c:v>0.23295178105666847</c:v>
                </c:pt>
                <c:pt idx="657">
                  <c:v>0.25165085179466812</c:v>
                </c:pt>
                <c:pt idx="658">
                  <c:v>0.26954183525062225</c:v>
                </c:pt>
                <c:pt idx="659">
                  <c:v>0.28656113924355231</c:v>
                </c:pt>
                <c:pt idx="660">
                  <c:v>0.30264799098483181</c:v>
                </c:pt>
                <c:pt idx="661">
                  <c:v>0.31774462337279985</c:v>
                </c:pt>
                <c:pt idx="662">
                  <c:v>0.33179652828167333</c:v>
                </c:pt>
                <c:pt idx="663">
                  <c:v>0.34475262155679226</c:v>
                </c:pt>
                <c:pt idx="664">
                  <c:v>0.35656544145174374</c:v>
                </c:pt>
                <c:pt idx="665">
                  <c:v>0.36719129966229852</c:v>
                </c:pt>
                <c:pt idx="666">
                  <c:v>0.3765904759836578</c:v>
                </c:pt>
                <c:pt idx="667">
                  <c:v>0.38472734251363616</c:v>
                </c:pt>
                <c:pt idx="668">
                  <c:v>0.39157050633469204</c:v>
                </c:pt>
                <c:pt idx="669">
                  <c:v>0.39709291656919882</c:v>
                </c:pt>
                <c:pt idx="670">
                  <c:v>0.4012719890381205</c:v>
                </c:pt>
                <c:pt idx="671">
                  <c:v>0.40408968237358306</c:v>
                </c:pt>
                <c:pt idx="672">
                  <c:v>0.40553257647199986</c:v>
                </c:pt>
                <c:pt idx="673">
                  <c:v>0.40559192918694936</c:v>
                </c:pt>
                <c:pt idx="674">
                  <c:v>0.40426372335596977</c:v>
                </c:pt>
                <c:pt idx="675">
                  <c:v>0.40154869010092825</c:v>
                </c:pt>
                <c:pt idx="676">
                  <c:v>0.39745231802817294</c:v>
                </c:pt>
                <c:pt idx="677">
                  <c:v>0.39198485588769727</c:v>
                </c:pt>
                <c:pt idx="678">
                  <c:v>0.38516127852998699</c:v>
                </c:pt>
                <c:pt idx="679">
                  <c:v>0.37700125553803865</c:v>
                </c:pt>
                <c:pt idx="680">
                  <c:v>0.36752908991487893</c:v>
                </c:pt>
                <c:pt idx="681">
                  <c:v>0.35677366598172938</c:v>
                </c:pt>
                <c:pt idx="682">
                  <c:v>0.34476833525699413</c:v>
                </c:pt>
                <c:pt idx="683">
                  <c:v>0.33155083156224491</c:v>
                </c:pt>
                <c:pt idx="684">
                  <c:v>0.31716314181173139</c:v>
                </c:pt>
                <c:pt idx="685">
                  <c:v>0.30165140143729791</c:v>
                </c:pt>
                <c:pt idx="686">
                  <c:v>0.28506570560479544</c:v>
                </c:pt>
                <c:pt idx="687">
                  <c:v>0.26745997490306939</c:v>
                </c:pt>
                <c:pt idx="688">
                  <c:v>0.248891764621094</c:v>
                </c:pt>
                <c:pt idx="689">
                  <c:v>0.22942211290807846</c:v>
                </c:pt>
                <c:pt idx="690">
                  <c:v>0.20911528691351139</c:v>
                </c:pt>
                <c:pt idx="691">
                  <c:v>0.18803860593931859</c:v>
                </c:pt>
                <c:pt idx="692">
                  <c:v>0.16626219904876272</c:v>
                </c:pt>
                <c:pt idx="693">
                  <c:v>0.14385881383294938</c:v>
                </c:pt>
                <c:pt idx="694">
                  <c:v>0.12090351074762917</c:v>
                </c:pt>
                <c:pt idx="695">
                  <c:v>9.7473453028133289E-2</c:v>
                </c:pt>
                <c:pt idx="696">
                  <c:v>7.3647625425698207E-2</c:v>
                </c:pt>
                <c:pt idx="697">
                  <c:v>4.9506613707500959E-2</c:v>
                </c:pt>
                <c:pt idx="698">
                  <c:v>2.5132263456499212E-2</c:v>
                </c:pt>
                <c:pt idx="699">
                  <c:v>6.0744797991798063E-4</c:v>
                </c:pt>
                <c:pt idx="700">
                  <c:v>-2.3984236755328285E-2</c:v>
                </c:pt>
                <c:pt idx="701">
                  <c:v>-4.8558710042237115E-2</c:v>
                </c:pt>
                <c:pt idx="702">
                  <c:v>-7.3031764776832264E-2</c:v>
                </c:pt>
                <c:pt idx="703">
                  <c:v>-9.7319308995204759E-2</c:v>
                </c:pt>
                <c:pt idx="704">
                  <c:v>-0.12133767819850556</c:v>
                </c:pt>
                <c:pt idx="705">
                  <c:v>-0.14500387776286508</c:v>
                </c:pt>
                <c:pt idx="706">
                  <c:v>-0.16823593889566119</c:v>
                </c:pt>
                <c:pt idx="707">
                  <c:v>-0.19095315640679963</c:v>
                </c:pt>
                <c:pt idx="708">
                  <c:v>-0.21307639118278301</c:v>
                </c:pt>
                <c:pt idx="709">
                  <c:v>-0.23452830377754055</c:v>
                </c:pt>
                <c:pt idx="710">
                  <c:v>-0.25523368838133631</c:v>
                </c:pt>
                <c:pt idx="711">
                  <c:v>-0.27511969368788641</c:v>
                </c:pt>
                <c:pt idx="712">
                  <c:v>-0.2941160987726183</c:v>
                </c:pt>
                <c:pt idx="713">
                  <c:v>-0.31215552490633902</c:v>
                </c:pt>
                <c:pt idx="714">
                  <c:v>-0.32917372894526165</c:v>
                </c:pt>
                <c:pt idx="715">
                  <c:v>-0.34510979495412591</c:v>
                </c:pt>
                <c:pt idx="716">
                  <c:v>-0.3599063680380189</c:v>
                </c:pt>
                <c:pt idx="717">
                  <c:v>-0.37350983249061664</c:v>
                </c:pt>
                <c:pt idx="718">
                  <c:v>-0.38587054805771026</c:v>
                </c:pt>
                <c:pt idx="719">
                  <c:v>-0.396943001464725</c:v>
                </c:pt>
                <c:pt idx="720">
                  <c:v>-0.40668598490999419</c:v>
                </c:pt>
                <c:pt idx="721">
                  <c:v>-0.41506273039678521</c:v>
                </c:pt>
                <c:pt idx="722">
                  <c:v>-0.42204107529860957</c:v>
                </c:pt>
                <c:pt idx="723">
                  <c:v>-0.4275935650417228</c:v>
                </c:pt>
                <c:pt idx="724">
                  <c:v>-0.43169756588122621</c:v>
                </c:pt>
                <c:pt idx="725">
                  <c:v>-0.43433534758014575</c:v>
                </c:pt>
                <c:pt idx="726">
                  <c:v>-0.43549416845934152</c:v>
                </c:pt>
                <c:pt idx="727">
                  <c:v>-0.43516632309089526</c:v>
                </c:pt>
                <c:pt idx="728">
                  <c:v>-0.4333491824930843</c:v>
                </c:pt>
                <c:pt idx="729">
                  <c:v>-0.43004522008963803</c:v>
                </c:pt>
                <c:pt idx="730">
                  <c:v>-0.42526201075925596</c:v>
                </c:pt>
                <c:pt idx="731">
                  <c:v>-0.41901222036635305</c:v>
                </c:pt>
                <c:pt idx="732">
                  <c:v>-0.41131357043866174</c:v>
                </c:pt>
                <c:pt idx="733">
                  <c:v>-0.40218880541614388</c:v>
                </c:pt>
                <c:pt idx="734">
                  <c:v>-0.39166560489279784</c:v>
                </c:pt>
                <c:pt idx="735">
                  <c:v>-0.37977651498571463</c:v>
                </c:pt>
                <c:pt idx="736">
                  <c:v>-0.36655883868743228</c:v>
                </c:pt>
                <c:pt idx="737">
                  <c:v>-0.3520545456301194</c:v>
                </c:pt>
                <c:pt idx="738">
                  <c:v>-0.33631010148049939</c:v>
                </c:pt>
                <c:pt idx="739">
                  <c:v>-0.31937634435362344</c:v>
                </c:pt>
                <c:pt idx="740">
                  <c:v>-0.30130830613510345</c:v>
                </c:pt>
                <c:pt idx="741">
                  <c:v>-0.28216506916586598</c:v>
                </c:pt>
                <c:pt idx="742">
                  <c:v>-0.26200952134779665</c:v>
                </c:pt>
                <c:pt idx="743">
                  <c:v>-0.24090818386820334</c:v>
                </c:pt>
                <c:pt idx="744">
                  <c:v>-0.21893097263818032</c:v>
                </c:pt>
                <c:pt idx="745">
                  <c:v>-0.19615100927052928</c:v>
                </c:pt>
                <c:pt idx="746">
                  <c:v>-0.17264431462407812</c:v>
                </c:pt>
                <c:pt idx="747">
                  <c:v>-0.14848959684793395</c:v>
                </c:pt>
                <c:pt idx="748">
                  <c:v>-0.12376796546707806</c:v>
                </c:pt>
                <c:pt idx="749">
                  <c:v>-9.8562706614895704E-2</c:v>
                </c:pt>
                <c:pt idx="750">
                  <c:v>-7.2958931253899129E-2</c:v>
                </c:pt>
                <c:pt idx="751">
                  <c:v>-4.7043334821810508E-2</c:v>
                </c:pt>
                <c:pt idx="752">
                  <c:v>-2.0903879221954708E-2</c:v>
                </c:pt>
                <c:pt idx="753">
                  <c:v>5.370455663670547E-3</c:v>
                </c:pt>
                <c:pt idx="754">
                  <c:v>3.1690050189916344E-2</c:v>
                </c:pt>
                <c:pt idx="755">
                  <c:v>5.7964900746660712E-2</c:v>
                </c:pt>
                <c:pt idx="756">
                  <c:v>8.410495269320499E-2</c:v>
                </c:pt>
                <c:pt idx="757">
                  <c:v>0.11002035911834002</c:v>
                </c:pt>
                <c:pt idx="758">
                  <c:v>0.13562186496952289</c:v>
                </c:pt>
                <c:pt idx="759">
                  <c:v>0.1608210643675268</c:v>
                </c:pt>
                <c:pt idx="760">
                  <c:v>0.18553073031072895</c:v>
                </c:pt>
                <c:pt idx="761">
                  <c:v>0.20966506956876549</c:v>
                </c:pt>
                <c:pt idx="762">
                  <c:v>0.23314009168210659</c:v>
                </c:pt>
                <c:pt idx="763">
                  <c:v>0.25587385365048082</c:v>
                </c:pt>
                <c:pt idx="764">
                  <c:v>0.27778676825714405</c:v>
                </c:pt>
                <c:pt idx="765">
                  <c:v>0.2988018410377134</c:v>
                </c:pt>
                <c:pt idx="766">
                  <c:v>0.31884500373835167</c:v>
                </c:pt>
                <c:pt idx="767">
                  <c:v>0.33784533279833451</c:v>
                </c:pt>
                <c:pt idx="768">
                  <c:v>0.35573531914965895</c:v>
                </c:pt>
                <c:pt idx="769">
                  <c:v>0.37245107405773448</c:v>
                </c:pt>
                <c:pt idx="770">
                  <c:v>0.38793260838889382</c:v>
                </c:pt>
                <c:pt idx="771">
                  <c:v>0.40212401262329595</c:v>
                </c:pt>
                <c:pt idx="772">
                  <c:v>0.41497367294349857</c:v>
                </c:pt>
                <c:pt idx="773">
                  <c:v>0.42643443433574202</c:v>
                </c:pt>
                <c:pt idx="774">
                  <c:v>0.43646380982108002</c:v>
                </c:pt>
                <c:pt idx="775">
                  <c:v>0.44502411173969092</c:v>
                </c:pt>
                <c:pt idx="776">
                  <c:v>0.45208260175456449</c:v>
                </c:pt>
                <c:pt idx="777">
                  <c:v>0.45761160184766581</c:v>
                </c:pt>
                <c:pt idx="778">
                  <c:v>0.46158862137169288</c:v>
                </c:pt>
                <c:pt idx="779">
                  <c:v>0.46399643193464279</c:v>
                </c:pt>
                <c:pt idx="780">
                  <c:v>0.46482314246444001</c:v>
                </c:pt>
                <c:pt idx="781">
                  <c:v>0.46406225151688374</c:v>
                </c:pt>
                <c:pt idx="782">
                  <c:v>0.4617126844093023</c:v>
                </c:pt>
                <c:pt idx="783">
                  <c:v>0.45777880706873392</c:v>
                </c:pt>
                <c:pt idx="784">
                  <c:v>0.45227042134253359</c:v>
                </c:pt>
                <c:pt idx="785">
                  <c:v>0.44520275520529734</c:v>
                </c:pt>
                <c:pt idx="786">
                  <c:v>0.43659640710634251</c:v>
                </c:pt>
                <c:pt idx="787">
                  <c:v>0.42647729746216462</c:v>
                </c:pt>
                <c:pt idx="788">
                  <c:v>0.4148765837390862</c:v>
                </c:pt>
                <c:pt idx="789">
                  <c:v>0.40183058853327969</c:v>
                </c:pt>
                <c:pt idx="790">
                  <c:v>0.38738065333676391</c:v>
                </c:pt>
                <c:pt idx="791">
                  <c:v>0.37157302977465345</c:v>
                </c:pt>
                <c:pt idx="792">
                  <c:v>0.35445871839237425</c:v>
                </c:pt>
                <c:pt idx="793">
                  <c:v>0.33609333800154612</c:v>
                </c:pt>
                <c:pt idx="794">
                  <c:v>0.31653689606666141</c:v>
                </c:pt>
                <c:pt idx="795">
                  <c:v>0.29585362512250352</c:v>
                </c:pt>
                <c:pt idx="796">
                  <c:v>0.27411175342802779</c:v>
                </c:pt>
                <c:pt idx="797">
                  <c:v>0.25138332223322146</c:v>
                </c:pt>
                <c:pt idx="798">
                  <c:v>0.22774388463499046</c:v>
                </c:pt>
                <c:pt idx="799">
                  <c:v>0.20327229567506597</c:v>
                </c:pt>
                <c:pt idx="800">
                  <c:v>0.17805042684142608</c:v>
                </c:pt>
                <c:pt idx="801">
                  <c:v>0.15216294083562379</c:v>
                </c:pt>
                <c:pt idx="802">
                  <c:v>0.12569693478282312</c:v>
                </c:pt>
                <c:pt idx="803">
                  <c:v>9.8741695134892796E-2</c:v>
                </c:pt>
                <c:pt idx="804">
                  <c:v>7.1388371193044253E-2</c:v>
                </c:pt>
                <c:pt idx="805">
                  <c:v>4.3729719378482731E-2</c:v>
                </c:pt>
                <c:pt idx="806">
                  <c:v>1.5859709880040089E-2</c:v>
                </c:pt>
                <c:pt idx="807">
                  <c:v>-1.2126740478317652E-2</c:v>
                </c:pt>
                <c:pt idx="808">
                  <c:v>-4.0134118132561993E-2</c:v>
                </c:pt>
                <c:pt idx="809">
                  <c:v>-6.8066585219478865E-2</c:v>
                </c:pt>
                <c:pt idx="810">
                  <c:v>-9.5828388229291198E-2</c:v>
                </c:pt>
                <c:pt idx="811">
                  <c:v>-0.12332413268715869</c:v>
                </c:pt>
                <c:pt idx="812">
                  <c:v>-0.15045913746315637</c:v>
                </c:pt>
                <c:pt idx="813">
                  <c:v>-0.1771397090990669</c:v>
                </c:pt>
                <c:pt idx="814">
                  <c:v>-0.20327354347206805</c:v>
                </c:pt>
                <c:pt idx="815">
                  <c:v>-0.22876999299609488</c:v>
                </c:pt>
                <c:pt idx="816">
                  <c:v>-0.25354040593467991</c:v>
                </c:pt>
                <c:pt idx="817">
                  <c:v>-0.2774983875561392</c:v>
                </c:pt>
                <c:pt idx="818">
                  <c:v>-0.30056017270644547</c:v>
                </c:pt>
                <c:pt idx="819">
                  <c:v>-0.32264487078298282</c:v>
                </c:pt>
                <c:pt idx="820">
                  <c:v>-0.34367477129272295</c:v>
                </c:pt>
                <c:pt idx="821">
                  <c:v>-0.36357557737204932</c:v>
                </c:pt>
                <c:pt idx="822">
                  <c:v>-0.38227672857268163</c:v>
                </c:pt>
                <c:pt idx="823">
                  <c:v>-0.39971160995473209</c:v>
                </c:pt>
                <c:pt idx="824">
                  <c:v>-0.41581780682461916</c:v>
                </c:pt>
                <c:pt idx="825">
                  <c:v>-0.43053729755169612</c:v>
                </c:pt>
                <c:pt idx="826">
                  <c:v>-0.44381670842513232</c:v>
                </c:pt>
                <c:pt idx="827">
                  <c:v>-0.45560747506938631</c:v>
                </c:pt>
                <c:pt idx="828">
                  <c:v>-0.46586603194103127</c:v>
                </c:pt>
                <c:pt idx="829">
                  <c:v>-0.47455395350061019</c:v>
                </c:pt>
                <c:pt idx="830">
                  <c:v>-0.48163812657229033</c:v>
                </c:pt>
                <c:pt idx="831">
                  <c:v>-0.48709085480559966</c:v>
                </c:pt>
                <c:pt idx="832">
                  <c:v>-0.4908899719706471</c:v>
                </c:pt>
                <c:pt idx="833">
                  <c:v>-0.49301892329026598</c:v>
                </c:pt>
                <c:pt idx="834">
                  <c:v>-0.49346684513897859</c:v>
                </c:pt>
                <c:pt idx="835">
                  <c:v>-0.49222860632763094</c:v>
                </c:pt>
                <c:pt idx="836">
                  <c:v>-0.4893048383285285</c:v>
                </c:pt>
                <c:pt idx="837">
                  <c:v>-0.48470195179365871</c:v>
                </c:pt>
                <c:pt idx="838">
                  <c:v>-0.47843211843023287</c:v>
                </c:pt>
                <c:pt idx="839">
                  <c:v>-0.47051324630554364</c:v>
                </c:pt>
                <c:pt idx="840">
                  <c:v>-0.46096892463795869</c:v>
                </c:pt>
                <c:pt idx="841">
                  <c:v>-0.44982837404820247</c:v>
                </c:pt>
                <c:pt idx="842">
                  <c:v>-0.43712633077536167</c:v>
                </c:pt>
                <c:pt idx="843">
                  <c:v>-0.42290295680290441</c:v>
                </c:pt>
                <c:pt idx="844">
                  <c:v>-0.4072037015235152</c:v>
                </c:pt>
                <c:pt idx="845">
                  <c:v>-0.3900791879008696</c:v>
                </c:pt>
                <c:pt idx="846">
                  <c:v>-0.3715850045524412</c:v>
                </c:pt>
                <c:pt idx="847">
                  <c:v>-0.35178155508693532</c:v>
                </c:pt>
                <c:pt idx="848">
                  <c:v>-0.33073384353524682</c:v>
                </c:pt>
                <c:pt idx="849">
                  <c:v>-0.30851130214091704</c:v>
                </c:pt>
                <c:pt idx="850">
                  <c:v>-0.28518750193941483</c:v>
                </c:pt>
                <c:pt idx="851">
                  <c:v>-0.26083994907502228</c:v>
                </c:pt>
                <c:pt idx="852">
                  <c:v>-0.23554980513374829</c:v>
                </c:pt>
                <c:pt idx="853">
                  <c:v>-0.20940166553549741</c:v>
                </c:pt>
                <c:pt idx="854">
                  <c:v>-0.1824832038020972</c:v>
                </c:pt>
                <c:pt idx="855">
                  <c:v>-0.15488492559918884</c:v>
                </c:pt>
                <c:pt idx="856">
                  <c:v>-0.12669983877358815</c:v>
                </c:pt>
                <c:pt idx="857">
                  <c:v>-9.8023194109014972E-2</c:v>
                </c:pt>
                <c:pt idx="858">
                  <c:v>-6.8952082239386064E-2</c:v>
                </c:pt>
                <c:pt idx="859">
                  <c:v>-3.9585158573405908E-2</c:v>
                </c:pt>
                <c:pt idx="860">
                  <c:v>-1.0022280721950919E-2</c:v>
                </c:pt>
                <c:pt idx="861">
                  <c:v>1.9635774457258864E-2</c:v>
                </c:pt>
                <c:pt idx="862">
                  <c:v>4.9287739588761564E-2</c:v>
                </c:pt>
                <c:pt idx="863">
                  <c:v>7.8832146107876255E-2</c:v>
                </c:pt>
                <c:pt idx="864">
                  <c:v>0.10816769982248489</c:v>
                </c:pt>
                <c:pt idx="865">
                  <c:v>0.13719357223772646</c:v>
                </c:pt>
                <c:pt idx="866">
                  <c:v>0.16580983163111196</c:v>
                </c:pt>
                <c:pt idx="867">
                  <c:v>0.19391773086571287</c:v>
                </c:pt>
                <c:pt idx="868">
                  <c:v>0.22142007544753653</c:v>
                </c:pt>
                <c:pt idx="869">
                  <c:v>0.24822150729476847</c:v>
                </c:pt>
                <c:pt idx="870">
                  <c:v>0.27422891454374559</c:v>
                </c:pt>
                <c:pt idx="871">
                  <c:v>0.29935170203474959</c:v>
                </c:pt>
                <c:pt idx="872">
                  <c:v>0.32350213161747182</c:v>
                </c:pt>
                <c:pt idx="873">
                  <c:v>0.34659558272707497</c:v>
                </c:pt>
                <c:pt idx="874">
                  <c:v>0.3685509182821553</c:v>
                </c:pt>
                <c:pt idx="875">
                  <c:v>0.38929072285585875</c:v>
                </c:pt>
                <c:pt idx="876">
                  <c:v>0.40874159634255131</c:v>
                </c:pt>
                <c:pt idx="877">
                  <c:v>0.42683437685230002</c:v>
                </c:pt>
                <c:pt idx="878">
                  <c:v>0.44350444228863933</c:v>
                </c:pt>
                <c:pt idx="879">
                  <c:v>0.45869190287376826</c:v>
                </c:pt>
                <c:pt idx="880">
                  <c:v>0.47234183169777061</c:v>
                </c:pt>
                <c:pt idx="881">
                  <c:v>0.48440443739822681</c:v>
                </c:pt>
                <c:pt idx="882">
                  <c:v>0.49483528437111651</c:v>
                </c:pt>
                <c:pt idx="883">
                  <c:v>0.50359542872022911</c:v>
                </c:pt>
                <c:pt idx="884">
                  <c:v>0.51065157254339311</c:v>
                </c:pt>
                <c:pt idx="885">
                  <c:v>0.5159761765230132</c:v>
                </c:pt>
                <c:pt idx="886">
                  <c:v>0.5195475860515365</c:v>
                </c:pt>
                <c:pt idx="887">
                  <c:v>0.52135010269654825</c:v>
                </c:pt>
                <c:pt idx="888">
                  <c:v>0.52137405315944996</c:v>
                </c:pt>
                <c:pt idx="889">
                  <c:v>0.51961583512563148</c:v>
                </c:pt>
                <c:pt idx="890">
                  <c:v>0.5160779416462481</c:v>
                </c:pt>
                <c:pt idx="891">
                  <c:v>0.51076896369015701</c:v>
                </c:pt>
                <c:pt idx="892">
                  <c:v>0.50370356932138838</c:v>
                </c:pt>
                <c:pt idx="893">
                  <c:v>0.49490247977104601</c:v>
                </c:pt>
                <c:pt idx="894">
                  <c:v>0.48439238993771438</c:v>
                </c:pt>
                <c:pt idx="895">
                  <c:v>0.47220590134736895</c:v>
                </c:pt>
                <c:pt idx="896">
                  <c:v>0.45838141198758975</c:v>
                </c:pt>
                <c:pt idx="897">
                  <c:v>0.44296302337137583</c:v>
                </c:pt>
                <c:pt idx="898">
                  <c:v>0.42600036069966768</c:v>
                </c:pt>
                <c:pt idx="899">
                  <c:v>0.40754843936656965</c:v>
                </c:pt>
                <c:pt idx="900">
                  <c:v>0.38766747079358005</c:v>
                </c:pt>
                <c:pt idx="901">
                  <c:v>0.36642270505101332</c:v>
                </c:pt>
                <c:pt idx="902">
                  <c:v>0.34388415975627967</c:v>
                </c:pt>
                <c:pt idx="903">
                  <c:v>0.3201264269352857</c:v>
                </c:pt>
                <c:pt idx="904">
                  <c:v>0.29522840484989038</c:v>
                </c:pt>
                <c:pt idx="905">
                  <c:v>0.26927308431551483</c:v>
                </c:pt>
                <c:pt idx="906">
                  <c:v>0.24234720048469607</c:v>
                </c:pt>
                <c:pt idx="907">
                  <c:v>0.21454099020214093</c:v>
                </c:pt>
                <c:pt idx="908">
                  <c:v>0.18594786395548801</c:v>
                </c:pt>
                <c:pt idx="909">
                  <c:v>0.15666414718154675</c:v>
                </c:pt>
                <c:pt idx="910">
                  <c:v>0.12678867342158237</c:v>
                </c:pt>
                <c:pt idx="911">
                  <c:v>9.6422505103301179E-2</c:v>
                </c:pt>
                <c:pt idx="912">
                  <c:v>6.5668563137874475E-2</c:v>
                </c:pt>
                <c:pt idx="913">
                  <c:v>3.4631337063423008E-2</c:v>
                </c:pt>
                <c:pt idx="914">
                  <c:v>3.4164414153434524E-3</c:v>
                </c:pt>
                <c:pt idx="915">
                  <c:v>-2.786968502588219E-2</c:v>
                </c:pt>
                <c:pt idx="916">
                  <c:v>-5.9120172011996139E-2</c:v>
                </c:pt>
                <c:pt idx="917">
                  <c:v>-9.022802318198668E-2</c:v>
                </c:pt>
                <c:pt idx="918">
                  <c:v>-0.1210865724507484</c:v>
                </c:pt>
                <c:pt idx="919">
                  <c:v>-0.15158978996068212</c:v>
                </c:pt>
                <c:pt idx="920">
                  <c:v>-0.18163267587568999</c:v>
                </c:pt>
                <c:pt idx="921">
                  <c:v>-0.21111156460222172</c:v>
                </c:pt>
                <c:pt idx="922">
                  <c:v>-0.2399245690295376</c:v>
                </c:pt>
                <c:pt idx="923">
                  <c:v>-0.26797187493826652</c:v>
                </c:pt>
                <c:pt idx="924">
                  <c:v>-0.29515611423661903</c:v>
                </c:pt>
                <c:pt idx="925">
                  <c:v>-0.32138265135337024</c:v>
                </c:pt>
                <c:pt idx="926">
                  <c:v>-0.3465599909009951</c:v>
                </c:pt>
                <c:pt idx="927">
                  <c:v>-0.37060004430722165</c:v>
                </c:pt>
                <c:pt idx="928">
                  <c:v>-0.39341846188540841</c:v>
                </c:pt>
                <c:pt idx="929">
                  <c:v>-0.41493488555961827</c:v>
                </c:pt>
                <c:pt idx="930">
                  <c:v>-0.43507329734463401</c:v>
                </c:pt>
                <c:pt idx="931">
                  <c:v>-0.4537622433706936</c:v>
                </c:pt>
                <c:pt idx="932">
                  <c:v>-0.47093510628386959</c:v>
                </c:pt>
                <c:pt idx="933">
                  <c:v>-0.48653031019456389</c:v>
                </c:pt>
                <c:pt idx="934">
                  <c:v>-0.50049159044438607</c:v>
                </c:pt>
                <c:pt idx="935">
                  <c:v>-0.51276816242330858</c:v>
                </c:pt>
                <c:pt idx="936">
                  <c:v>-0.5233149189311429</c:v>
                </c:pt>
                <c:pt idx="937">
                  <c:v>-0.53209257575887792</c:v>
                </c:pt>
                <c:pt idx="938">
                  <c:v>-0.53906784738301694</c:v>
                </c:pt>
                <c:pt idx="939">
                  <c:v>-0.54421355091134815</c:v>
                </c:pt>
                <c:pt idx="940">
                  <c:v>-0.54750871703820614</c:v>
                </c:pt>
                <c:pt idx="941">
                  <c:v>-0.54893866784146328</c:v>
                </c:pt>
                <c:pt idx="942">
                  <c:v>-0.54849508808804859</c:v>
                </c:pt>
                <c:pt idx="943">
                  <c:v>-0.5461760581340146</c:v>
                </c:pt>
                <c:pt idx="944">
                  <c:v>-0.54198607176079661</c:v>
                </c:pt>
                <c:pt idx="945">
                  <c:v>-0.53593604142878892</c:v>
                </c:pt>
                <c:pt idx="946">
                  <c:v>-0.52804326052413875</c:v>
                </c:pt>
                <c:pt idx="947">
                  <c:v>-0.51833136289218118</c:v>
                </c:pt>
                <c:pt idx="948">
                  <c:v>-0.5068302458986369</c:v>
                </c:pt>
                <c:pt idx="949">
                  <c:v>-0.49357600232662063</c:v>
                </c:pt>
                <c:pt idx="950">
                  <c:v>-0.47861077483811976</c:v>
                </c:pt>
                <c:pt idx="951">
                  <c:v>-0.46198264382857568</c:v>
                </c:pt>
                <c:pt idx="952">
                  <c:v>-0.44374545924091563</c:v>
                </c:pt>
                <c:pt idx="953">
                  <c:v>-0.42395870231188743</c:v>
                </c:pt>
                <c:pt idx="954">
                  <c:v>-0.40268723943780876</c:v>
                </c:pt>
                <c:pt idx="955">
                  <c:v>-0.38000114398287593</c:v>
                </c:pt>
                <c:pt idx="956">
                  <c:v>-0.3559754454018581</c:v>
                </c:pt>
                <c:pt idx="957">
                  <c:v>-0.33068992791282681</c:v>
                </c:pt>
                <c:pt idx="958">
                  <c:v>-0.30422879652154167</c:v>
                </c:pt>
                <c:pt idx="959">
                  <c:v>-0.27668044207964521</c:v>
                </c:pt>
                <c:pt idx="960">
                  <c:v>-0.24813712086607817</c:v>
                </c:pt>
                <c:pt idx="961">
                  <c:v>-0.21869470077382386</c:v>
                </c:pt>
                <c:pt idx="962">
                  <c:v>-0.18845228653531929</c:v>
                </c:pt>
                <c:pt idx="963">
                  <c:v>-0.1575118535969269</c:v>
                </c:pt>
                <c:pt idx="964">
                  <c:v>-0.12597782322856418</c:v>
                </c:pt>
                <c:pt idx="965">
                  <c:v>-9.3957289451755882E-2</c:v>
                </c:pt>
                <c:pt idx="966">
                  <c:v>-6.1558748310605982E-2</c:v>
                </c:pt>
                <c:pt idx="967">
                  <c:v>-2.889233222876203E-2</c:v>
                </c:pt>
                <c:pt idx="968">
                  <c:v>3.9308723086727846E-3</c:v>
                </c:pt>
                <c:pt idx="969">
                  <c:v>3.679857276232254E-2</c:v>
                </c:pt>
                <c:pt idx="970">
                  <c:v>6.9598598822658564E-2</c:v>
                </c:pt>
                <c:pt idx="971">
                  <c:v>0.10221865643815302</c:v>
                </c:pt>
                <c:pt idx="972">
                  <c:v>0.1345468697133067</c:v>
                </c:pt>
                <c:pt idx="973">
                  <c:v>0.1664723168818549</c:v>
                </c:pt>
                <c:pt idx="974">
                  <c:v>0.19788480101820791</c:v>
                </c:pt>
                <c:pt idx="975">
                  <c:v>0.22867614865866892</c:v>
                </c:pt>
                <c:pt idx="976">
                  <c:v>0.25873996802532589</c:v>
                </c:pt>
                <c:pt idx="977">
                  <c:v>0.2879723092046701</c:v>
                </c:pt>
                <c:pt idx="978">
                  <c:v>0.3162714673119526</c:v>
                </c:pt>
                <c:pt idx="979">
                  <c:v>0.34353917705800219</c:v>
                </c:pt>
                <c:pt idx="980">
                  <c:v>0.36968038919650892</c:v>
                </c:pt>
                <c:pt idx="981">
                  <c:v>0.39460374424891737</c:v>
                </c:pt>
                <c:pt idx="982">
                  <c:v>0.41822200186690461</c:v>
                </c:pt>
                <c:pt idx="983">
                  <c:v>0.44045189967347681</c:v>
                </c:pt>
                <c:pt idx="984">
                  <c:v>0.46121512586039443</c:v>
                </c:pt>
                <c:pt idx="985">
                  <c:v>0.48043813552953596</c:v>
                </c:pt>
                <c:pt idx="986">
                  <c:v>0.49805260811697538</c:v>
                </c:pt>
                <c:pt idx="987">
                  <c:v>0.51399535999679924</c:v>
                </c:pt>
                <c:pt idx="988">
                  <c:v>0.52820907726835009</c:v>
                </c:pt>
                <c:pt idx="989">
                  <c:v>0.54064217569338069</c:v>
                </c:pt>
                <c:pt idx="990">
                  <c:v>0.55124912224648837</c:v>
                </c:pt>
                <c:pt idx="991">
                  <c:v>0.55999040659530597</c:v>
                </c:pt>
                <c:pt idx="992">
                  <c:v>0.56683299236089446</c:v>
                </c:pt>
                <c:pt idx="993">
                  <c:v>0.57175022857884195</c:v>
                </c:pt>
                <c:pt idx="994">
                  <c:v>0.57472200728062706</c:v>
                </c:pt>
                <c:pt idx="995">
                  <c:v>0.57573484364725025</c:v>
                </c:pt>
                <c:pt idx="996">
                  <c:v>0.57478192343094758</c:v>
                </c:pt>
                <c:pt idx="997">
                  <c:v>0.57186316682800598</c:v>
                </c:pt>
                <c:pt idx="998">
                  <c:v>0.56698521127537671</c:v>
                </c:pt>
                <c:pt idx="999">
                  <c:v>0.56016137230267848</c:v>
                </c:pt>
                <c:pt idx="1000">
                  <c:v>0.55141174956653194</c:v>
                </c:pt>
                <c:pt idx="1001">
                  <c:v>0.54076297288216457</c:v>
                </c:pt>
                <c:pt idx="1002">
                  <c:v>0.52824824388851566</c:v>
                </c:pt>
                <c:pt idx="1003">
                  <c:v>0.51390720529710066</c:v>
                </c:pt>
                <c:pt idx="1004">
                  <c:v>0.49778573442373669</c:v>
                </c:pt>
                <c:pt idx="1005">
                  <c:v>0.47993611456662794</c:v>
                </c:pt>
                <c:pt idx="1006">
                  <c:v>0.46041640221896485</c:v>
                </c:pt>
                <c:pt idx="1007">
                  <c:v>0.43929053933908752</c:v>
                </c:pt>
                <c:pt idx="1008">
                  <c:v>0.41662795865158742</c:v>
                </c:pt>
                <c:pt idx="1009">
                  <c:v>0.3925037974491204</c:v>
                </c:pt>
                <c:pt idx="1010">
                  <c:v>0.36699799684784773</c:v>
                </c:pt>
                <c:pt idx="1011">
                  <c:v>0.34019546439151283</c:v>
                </c:pt>
                <c:pt idx="1012">
                  <c:v>0.31218568628157234</c:v>
                </c:pt>
                <c:pt idx="1013">
                  <c:v>0.28306228629303248</c:v>
                </c:pt>
                <c:pt idx="1014">
                  <c:v>0.25292327641586271</c:v>
                </c:pt>
                <c:pt idx="1015">
                  <c:v>0.22186988938432411</c:v>
                </c:pt>
                <c:pt idx="1016">
                  <c:v>0.19000679196020481</c:v>
                </c:pt>
                <c:pt idx="1017">
                  <c:v>0.15744143701359664</c:v>
                </c:pt>
                <c:pt idx="1018">
                  <c:v>0.12428432863762733</c:v>
                </c:pt>
                <c:pt idx="1019">
                  <c:v>9.0647710491813069E-2</c:v>
                </c:pt>
                <c:pt idx="1020">
                  <c:v>5.6645807075519784E-2</c:v>
                </c:pt>
                <c:pt idx="1021">
                  <c:v>2.2394116127659843E-2</c:v>
                </c:pt>
                <c:pt idx="1022">
                  <c:v>-1.1990326114422002E-2</c:v>
                </c:pt>
                <c:pt idx="1023">
                  <c:v>-4.6390330027406147E-2</c:v>
                </c:pt>
                <c:pt idx="1024">
                  <c:v>-8.0688296273378812E-2</c:v>
                </c:pt>
                <c:pt idx="1025">
                  <c:v>-0.11476678192076953</c:v>
                </c:pt>
                <c:pt idx="1026">
                  <c:v>-0.14850906375337591</c:v>
                </c:pt>
                <c:pt idx="1027">
                  <c:v>-0.18179889305859182</c:v>
                </c:pt>
                <c:pt idx="1028">
                  <c:v>-0.214521866652363</c:v>
                </c:pt>
                <c:pt idx="1029">
                  <c:v>-0.24656517123298533</c:v>
                </c:pt>
                <c:pt idx="1030">
                  <c:v>-0.27781828325679919</c:v>
                </c:pt>
                <c:pt idx="1031">
                  <c:v>-0.30817275499362923</c:v>
                </c:pt>
                <c:pt idx="1032">
                  <c:v>-0.33752348970471918</c:v>
                </c:pt>
                <c:pt idx="1033">
                  <c:v>-0.3657685022215153</c:v>
                </c:pt>
                <c:pt idx="1034">
                  <c:v>-0.39280942536892938</c:v>
                </c:pt>
                <c:pt idx="1035">
                  <c:v>-0.41855197286935603</c:v>
                </c:pt>
                <c:pt idx="1036">
                  <c:v>-0.44290578087221361</c:v>
                </c:pt>
                <c:pt idx="1037">
                  <c:v>-0.46578546538264365</c:v>
                </c:pt>
                <c:pt idx="1038">
                  <c:v>-0.48711042142696215</c:v>
                </c:pt>
                <c:pt idx="1039">
                  <c:v>-0.50680532413629809</c:v>
                </c:pt>
                <c:pt idx="1040">
                  <c:v>-0.52480002491271738</c:v>
                </c:pt>
                <c:pt idx="1041">
                  <c:v>-0.54103036736524046</c:v>
                </c:pt>
                <c:pt idx="1042">
                  <c:v>-0.55543803004719727</c:v>
                </c:pt>
                <c:pt idx="1043">
                  <c:v>-0.56797083409594395</c:v>
                </c:pt>
                <c:pt idx="1044">
                  <c:v>-0.57858297792318725</c:v>
                </c:pt>
                <c:pt idx="1045">
                  <c:v>-0.58723500972109943</c:v>
                </c:pt>
                <c:pt idx="1046">
                  <c:v>-0.59389427841162945</c:v>
                </c:pt>
                <c:pt idx="1047">
                  <c:v>-0.5985348429642785</c:v>
                </c:pt>
                <c:pt idx="1048">
                  <c:v>-0.60113763509778206</c:v>
                </c:pt>
                <c:pt idx="1049">
                  <c:v>-0.6016904952853106</c:v>
                </c:pt>
                <c:pt idx="1050">
                  <c:v>-0.60018830032588821</c:v>
                </c:pt>
                <c:pt idx="1051">
                  <c:v>-0.59663293215438906</c:v>
                </c:pt>
                <c:pt idx="1052">
                  <c:v>-0.59103329988062825</c:v>
                </c:pt>
                <c:pt idx="1053">
                  <c:v>-0.58340527892249983</c:v>
                </c:pt>
                <c:pt idx="1054">
                  <c:v>-0.57377182377988822</c:v>
                </c:pt>
                <c:pt idx="1055">
                  <c:v>-0.56216268081464382</c:v>
                </c:pt>
                <c:pt idx="1056">
                  <c:v>-0.54861443396600451</c:v>
                </c:pt>
                <c:pt idx="1057">
                  <c:v>-0.53317027982747389</c:v>
                </c:pt>
                <c:pt idx="1058">
                  <c:v>-0.51588019566323862</c:v>
                </c:pt>
                <c:pt idx="1059">
                  <c:v>-0.49680033395417728</c:v>
                </c:pt>
                <c:pt idx="1060">
                  <c:v>-0.47599312760209328</c:v>
                </c:pt>
                <c:pt idx="1061">
                  <c:v>-0.45352690458831307</c:v>
                </c:pt>
                <c:pt idx="1062">
                  <c:v>-0.42947610242884604</c:v>
                </c:pt>
                <c:pt idx="1063">
                  <c:v>-0.40392037556742211</c:v>
                </c:pt>
                <c:pt idx="1064">
                  <c:v>-0.37694475472843975</c:v>
                </c:pt>
                <c:pt idx="1065">
                  <c:v>-0.34863926012442903</c:v>
                </c:pt>
                <c:pt idx="1066">
                  <c:v>-0.31909845644833318</c:v>
                </c:pt>
                <c:pt idx="1067">
                  <c:v>-0.28842170911977377</c:v>
                </c:pt>
                <c:pt idx="1068">
                  <c:v>-0.25671200043243259</c:v>
                </c:pt>
                <c:pt idx="1069">
                  <c:v>-0.22407614457984107</c:v>
                </c:pt>
                <c:pt idx="1070">
                  <c:v>-0.19062412648209917</c:v>
                </c:pt>
                <c:pt idx="1071">
                  <c:v>-0.15646937615635412</c:v>
                </c:pt>
                <c:pt idx="1072">
                  <c:v>-0.12172742191319763</c:v>
                </c:pt>
                <c:pt idx="1073">
                  <c:v>-8.6516137288682265E-2</c:v>
                </c:pt>
                <c:pt idx="1074">
                  <c:v>-5.0955182234092795E-2</c:v>
                </c:pt>
                <c:pt idx="1075">
                  <c:v>-1.5165424132419654E-2</c:v>
                </c:pt>
                <c:pt idx="1076">
                  <c:v>2.0730786061575676E-2</c:v>
                </c:pt>
                <c:pt idx="1077">
                  <c:v>5.6611061536763804E-2</c:v>
                </c:pt>
                <c:pt idx="1078">
                  <c:v>9.2352711562441153E-2</c:v>
                </c:pt>
                <c:pt idx="1079">
                  <c:v>0.12783350204505176</c:v>
                </c:pt>
                <c:pt idx="1080">
                  <c:v>0.16293139488313224</c:v>
                </c:pt>
                <c:pt idx="1081">
                  <c:v>0.19752598826445031</c:v>
                </c:pt>
                <c:pt idx="1082">
                  <c:v>0.23149824792363616</c:v>
                </c:pt>
                <c:pt idx="1083">
                  <c:v>0.26473108792190736</c:v>
                </c:pt>
                <c:pt idx="1084">
                  <c:v>0.29710992753017423</c:v>
                </c:pt>
                <c:pt idx="1085">
                  <c:v>0.32852246985590511</c:v>
                </c:pt>
                <c:pt idx="1086">
                  <c:v>0.35886002256274513</c:v>
                </c:pt>
                <c:pt idx="1087">
                  <c:v>0.38801724877030458</c:v>
                </c:pt>
                <c:pt idx="1088">
                  <c:v>0.41589282099033981</c:v>
                </c:pt>
                <c:pt idx="1089">
                  <c:v>0.44238924511172062</c:v>
                </c:pt>
                <c:pt idx="1090">
                  <c:v>0.4674140030062387</c:v>
                </c:pt>
                <c:pt idx="1091">
                  <c:v>0.49087933460389305</c:v>
                </c:pt>
                <c:pt idx="1092">
                  <c:v>0.51270268254116935</c:v>
                </c:pt>
                <c:pt idx="1093">
                  <c:v>0.53280707475380706</c:v>
                </c:pt>
                <c:pt idx="1094">
                  <c:v>0.55112101866076946</c:v>
                </c:pt>
                <c:pt idx="1095">
                  <c:v>0.56757933328240628</c:v>
                </c:pt>
                <c:pt idx="1096">
                  <c:v>0.58212298697260656</c:v>
                </c:pt>
                <c:pt idx="1097">
                  <c:v>0.59469946499938198</c:v>
                </c:pt>
                <c:pt idx="1098">
                  <c:v>0.60526272703175155</c:v>
                </c:pt>
                <c:pt idx="1099">
                  <c:v>0.61377373668133717</c:v>
                </c:pt>
                <c:pt idx="1100">
                  <c:v>0.62020035424536579</c:v>
                </c:pt>
                <c:pt idx="1101">
                  <c:v>0.62451753775415053</c:v>
                </c:pt>
                <c:pt idx="1102">
                  <c:v>0.62670736643850133</c:v>
                </c:pt>
                <c:pt idx="1103">
                  <c:v>0.62675923696876479</c:v>
                </c:pt>
                <c:pt idx="1104">
                  <c:v>0.6246698173790094</c:v>
                </c:pt>
                <c:pt idx="1105">
                  <c:v>0.62044309500819705</c:v>
                </c:pt>
                <c:pt idx="1106">
                  <c:v>0.61409033804145685</c:v>
                </c:pt>
                <c:pt idx="1107">
                  <c:v>0.60563019977109167</c:v>
                </c:pt>
                <c:pt idx="1108">
                  <c:v>0.59508848256254987</c:v>
                </c:pt>
                <c:pt idx="1109">
                  <c:v>0.58249817189661046</c:v>
                </c:pt>
                <c:pt idx="1110">
                  <c:v>0.5678992337222134</c:v>
                </c:pt>
                <c:pt idx="1111">
                  <c:v>0.55133877771069228</c:v>
                </c:pt>
                <c:pt idx="1112">
                  <c:v>0.53287048584180463</c:v>
                </c:pt>
                <c:pt idx="1113">
                  <c:v>0.5125547092206203</c:v>
                </c:pt>
                <c:pt idx="1114">
                  <c:v>0.49045820585412675</c:v>
                </c:pt>
                <c:pt idx="1115">
                  <c:v>0.46665380325953182</c:v>
                </c:pt>
                <c:pt idx="1116">
                  <c:v>0.44122062310253396</c:v>
                </c:pt>
                <c:pt idx="1117">
                  <c:v>0.41424313371246491</c:v>
                </c:pt>
                <c:pt idx="1118">
                  <c:v>0.38581131811014108</c:v>
                </c:pt>
                <c:pt idx="1119">
                  <c:v>0.35602011755878538</c:v>
                </c:pt>
                <c:pt idx="1120">
                  <c:v>0.32496969210519711</c:v>
                </c:pt>
                <c:pt idx="1121">
                  <c:v>0.2927642270177368</c:v>
                </c:pt>
                <c:pt idx="1122">
                  <c:v>0.25951214816014068</c:v>
                </c:pt>
                <c:pt idx="1123">
                  <c:v>0.22532561702577039</c:v>
                </c:pt>
                <c:pt idx="1124">
                  <c:v>0.19031998246869092</c:v>
                </c:pt>
                <c:pt idx="1125">
                  <c:v>0.15461406630958396</c:v>
                </c:pt>
                <c:pt idx="1126">
                  <c:v>0.1183287531367072</c:v>
                </c:pt>
                <c:pt idx="1127">
                  <c:v>8.1587248529008741E-2</c:v>
                </c:pt>
                <c:pt idx="1128">
                  <c:v>4.4514315827789142E-2</c:v>
                </c:pt>
                <c:pt idx="1129">
                  <c:v>7.2365645168747618E-3</c:v>
                </c:pt>
                <c:pt idx="1130">
                  <c:v>-3.011904852225207E-2</c:v>
                </c:pt>
                <c:pt idx="1131">
                  <c:v>-6.742494193213823E-2</c:v>
                </c:pt>
                <c:pt idx="1132">
                  <c:v>-0.10455352307941559</c:v>
                </c:pt>
                <c:pt idx="1133">
                  <c:v>-0.1413778004784203</c:v>
                </c:pt>
                <c:pt idx="1134">
                  <c:v>-0.17777111392726125</c:v>
                </c:pt>
                <c:pt idx="1135">
                  <c:v>-0.21360862934971586</c:v>
                </c:pt>
                <c:pt idx="1136">
                  <c:v>-0.24876705924127004</c:v>
                </c:pt>
                <c:pt idx="1137">
                  <c:v>-0.28312542736912288</c:v>
                </c:pt>
                <c:pt idx="1138">
                  <c:v>-0.31656483043169659</c:v>
                </c:pt>
                <c:pt idx="1139">
                  <c:v>-0.34896983775218543</c:v>
                </c:pt>
                <c:pt idx="1140">
                  <c:v>-0.38022822685748825</c:v>
                </c:pt>
                <c:pt idx="1141">
                  <c:v>-0.41023167998810006</c:v>
                </c:pt>
                <c:pt idx="1142">
                  <c:v>-0.43887559041790808</c:v>
                </c:pt>
                <c:pt idx="1143">
                  <c:v>-0.4660602900286156</c:v>
                </c:pt>
                <c:pt idx="1144">
                  <c:v>-0.49169081449281943</c:v>
                </c:pt>
                <c:pt idx="1145">
                  <c:v>-0.51567738210619707</c:v>
                </c:pt>
                <c:pt idx="1146">
                  <c:v>-0.5379358107902561</c:v>
                </c:pt>
                <c:pt idx="1147">
                  <c:v>-0.55838739505934976</c:v>
                </c:pt>
                <c:pt idx="1148">
                  <c:v>-0.57695982423987502</c:v>
                </c:pt>
                <c:pt idx="1149">
                  <c:v>-0.59358700261223563</c:v>
                </c:pt>
                <c:pt idx="1150">
                  <c:v>-0.60820946068291748</c:v>
                </c:pt>
                <c:pt idx="1151">
                  <c:v>-0.62077429684721375</c:v>
                </c:pt>
                <c:pt idx="1152">
                  <c:v>-0.63123578878218645</c:v>
                </c:pt>
                <c:pt idx="1153">
                  <c:v>-0.63955526909179372</c:v>
                </c:pt>
                <c:pt idx="1154">
                  <c:v>-0.64570134249191091</c:v>
                </c:pt>
                <c:pt idx="1155">
                  <c:v>-0.64965001690331614</c:v>
                </c:pt>
                <c:pt idx="1156">
                  <c:v>-0.6513847305046665</c:v>
                </c:pt>
                <c:pt idx="1157">
                  <c:v>-0.65089653238755552</c:v>
                </c:pt>
                <c:pt idx="1158">
                  <c:v>-0.6481840371488824</c:v>
                </c:pt>
                <c:pt idx="1159">
                  <c:v>-0.64325343530397661</c:v>
                </c:pt>
                <c:pt idx="1160">
                  <c:v>-0.63611858775810215</c:v>
                </c:pt>
                <c:pt idx="1161">
                  <c:v>-0.62680084682519321</c:v>
                </c:pt>
                <c:pt idx="1162">
                  <c:v>-0.61532907749036825</c:v>
                </c:pt>
                <c:pt idx="1163">
                  <c:v>-0.6017395505098545</c:v>
                </c:pt>
                <c:pt idx="1164">
                  <c:v>-0.5860757483057637</c:v>
                </c:pt>
                <c:pt idx="1165">
                  <c:v>-0.56838853657778865</c:v>
                </c:pt>
                <c:pt idx="1166">
                  <c:v>-0.54873554902443145</c:v>
                </c:pt>
                <c:pt idx="1167">
                  <c:v>-0.52718129041979944</c:v>
                </c:pt>
                <c:pt idx="1168">
                  <c:v>-0.5037967383617401</c:v>
                </c:pt>
                <c:pt idx="1169">
                  <c:v>-0.47865956676319293</c:v>
                </c:pt>
                <c:pt idx="1170">
                  <c:v>-0.45185321543553636</c:v>
                </c:pt>
                <c:pt idx="1171">
                  <c:v>-0.42346705304889903</c:v>
                </c:pt>
                <c:pt idx="1172">
                  <c:v>-0.39359597129027329</c:v>
                </c:pt>
                <c:pt idx="1173">
                  <c:v>-0.36233991444275737</c:v>
                </c:pt>
                <c:pt idx="1174">
                  <c:v>-0.32980415073592451</c:v>
                </c:pt>
                <c:pt idx="1175">
                  <c:v>-0.29609801884327513</c:v>
                </c:pt>
                <c:pt idx="1176">
                  <c:v>-0.26133515335422508</c:v>
                </c:pt>
                <c:pt idx="1177">
                  <c:v>-0.22563278132505557</c:v>
                </c:pt>
                <c:pt idx="1178">
                  <c:v>-0.18911201570728153</c:v>
                </c:pt>
                <c:pt idx="1179">
                  <c:v>-0.15189641758522524</c:v>
                </c:pt>
                <c:pt idx="1180">
                  <c:v>-0.11411225840592346</c:v>
                </c:pt>
                <c:pt idx="1181">
                  <c:v>-7.5887737814373843E-2</c:v>
                </c:pt>
                <c:pt idx="1182">
                  <c:v>-3.7353283313868529E-2</c:v>
                </c:pt>
                <c:pt idx="1183">
                  <c:v>1.359994249449377E-3</c:v>
                </c:pt>
                <c:pt idx="1184">
                  <c:v>4.012001576095113E-2</c:v>
                </c:pt>
                <c:pt idx="1185">
                  <c:v>7.8794367201344209E-2</c:v>
                </c:pt>
                <c:pt idx="1186">
                  <c:v>0.11725093608486234</c:v>
                </c:pt>
                <c:pt idx="1187">
                  <c:v>0.15535762685019247</c:v>
                </c:pt>
                <c:pt idx="1188">
                  <c:v>0.1929839207399125</c:v>
                </c:pt>
                <c:pt idx="1189">
                  <c:v>0.23000058420125954</c:v>
                </c:pt>
                <c:pt idx="1190">
                  <c:v>0.26628047034352148</c:v>
                </c:pt>
                <c:pt idx="1191">
                  <c:v>0.30169826394660371</c:v>
                </c:pt>
                <c:pt idx="1192">
                  <c:v>0.33613195780826882</c:v>
                </c:pt>
                <c:pt idx="1193">
                  <c:v>0.36946257361974605</c:v>
                </c:pt>
                <c:pt idx="1194">
                  <c:v>0.40157474921767899</c:v>
                </c:pt>
                <c:pt idx="1195">
                  <c:v>0.43235728237511911</c:v>
                </c:pt>
                <c:pt idx="1196">
                  <c:v>0.46170293229426085</c:v>
                </c:pt>
                <c:pt idx="1197">
                  <c:v>0.48950967849490234</c:v>
                </c:pt>
                <c:pt idx="1198">
                  <c:v>0.51568047857962773</c:v>
                </c:pt>
                <c:pt idx="1199">
                  <c:v>0.5401238709672681</c:v>
                </c:pt>
                <c:pt idx="1200">
                  <c:v>0.56275383423226577</c:v>
                </c:pt>
                <c:pt idx="1201">
                  <c:v>0.58349079265734249</c:v>
                </c:pt>
                <c:pt idx="1202">
                  <c:v>0.60226141868934913</c:v>
                </c:pt>
                <c:pt idx="1203">
                  <c:v>0.61899901357993381</c:v>
                </c:pt>
                <c:pt idx="1204">
                  <c:v>0.63364380931328823</c:v>
                </c:pt>
                <c:pt idx="1205">
                  <c:v>0.64614291101521149</c:v>
                </c:pt>
                <c:pt idx="1206">
                  <c:v>0.65645090868185452</c:v>
                </c:pt>
                <c:pt idx="1207">
                  <c:v>0.66452975060788488</c:v>
                </c:pt>
                <c:pt idx="1208">
                  <c:v>0.67034898094328343</c:v>
                </c:pt>
                <c:pt idx="1209">
                  <c:v>0.67388575280682361</c:v>
                </c:pt>
                <c:pt idx="1210">
                  <c:v>0.67512508385706083</c:v>
                </c:pt>
                <c:pt idx="1211">
                  <c:v>0.67405979488925982</c:v>
                </c:pt>
                <c:pt idx="1212">
                  <c:v>0.67069057778672958</c:v>
                </c:pt>
                <c:pt idx="1213">
                  <c:v>0.66502597052614099</c:v>
                </c:pt>
                <c:pt idx="1214">
                  <c:v>0.65708245771213447</c:v>
                </c:pt>
                <c:pt idx="1215">
                  <c:v>0.64688426112324138</c:v>
                </c:pt>
                <c:pt idx="1216">
                  <c:v>0.63446336451485441</c:v>
                </c:pt>
                <c:pt idx="1217">
                  <c:v>0.61985931707842723</c:v>
                </c:pt>
                <c:pt idx="1218">
                  <c:v>0.6031193985027985</c:v>
                </c:pt>
                <c:pt idx="1219">
                  <c:v>0.58429804631118798</c:v>
                </c:pt>
                <c:pt idx="1220">
                  <c:v>0.56345694887232056</c:v>
                </c:pt>
                <c:pt idx="1221">
                  <c:v>0.54066466459114537</c:v>
                </c:pt>
                <c:pt idx="1222">
                  <c:v>0.51599684283665104</c:v>
                </c:pt>
                <c:pt idx="1223">
                  <c:v>0.4895353174816523</c:v>
                </c:pt>
                <c:pt idx="1224">
                  <c:v>0.4613682634182204</c:v>
                </c:pt>
                <c:pt idx="1225">
                  <c:v>0.43158979798436914</c:v>
                </c:pt>
                <c:pt idx="1226">
                  <c:v>0.40029951280937115</c:v>
                </c:pt>
                <c:pt idx="1227">
                  <c:v>0.36760274775720653</c:v>
                </c:pt>
                <c:pt idx="1228">
                  <c:v>0.33360933634951645</c:v>
                </c:pt>
                <c:pt idx="1229">
                  <c:v>0.2984338297826149</c:v>
                </c:pt>
                <c:pt idx="1230">
                  <c:v>0.2621947878355731</c:v>
                </c:pt>
                <c:pt idx="1231">
                  <c:v>0.22501507888791902</c:v>
                </c:pt>
                <c:pt idx="1232">
                  <c:v>0.18702042098976387</c:v>
                </c:pt>
                <c:pt idx="1233">
                  <c:v>0.14833964674153963</c:v>
                </c:pt>
                <c:pt idx="1234">
                  <c:v>0.10910409475650736</c:v>
                </c:pt>
                <c:pt idx="1235">
                  <c:v>6.9446972348106803E-2</c:v>
                </c:pt>
                <c:pt idx="1236">
                  <c:v>2.9503665277867356E-2</c:v>
                </c:pt>
                <c:pt idx="1237">
                  <c:v>-1.0589865124951083E-2</c:v>
                </c:pt>
                <c:pt idx="1238">
                  <c:v>-5.0696786168498431E-2</c:v>
                </c:pt>
                <c:pt idx="1239">
                  <c:v>-9.0680241862370281E-2</c:v>
                </c:pt>
                <c:pt idx="1240">
                  <c:v>-0.13040305428759458</c:v>
                </c:pt>
                <c:pt idx="1241">
                  <c:v>-0.16972934430019684</c:v>
                </c:pt>
                <c:pt idx="1242">
                  <c:v>-0.20852422886478611</c:v>
                </c:pt>
                <c:pt idx="1243">
                  <c:v>-0.24665447622265055</c:v>
                </c:pt>
                <c:pt idx="1244">
                  <c:v>-0.2839891407386258</c:v>
                </c:pt>
                <c:pt idx="1245">
                  <c:v>-0.32039930093747476</c:v>
                </c:pt>
                <c:pt idx="1246">
                  <c:v>-0.35575957852019252</c:v>
                </c:pt>
                <c:pt idx="1247">
                  <c:v>-0.38994785017843675</c:v>
                </c:pt>
                <c:pt idx="1248">
                  <c:v>-0.42284600535712397</c:v>
                </c:pt>
                <c:pt idx="1249">
                  <c:v>-0.45433972998825067</c:v>
                </c:pt>
                <c:pt idx="1250">
                  <c:v>-0.484319849869491</c:v>
                </c:pt>
                <c:pt idx="1251">
                  <c:v>-0.51268207185237535</c:v>
                </c:pt>
                <c:pt idx="1252">
                  <c:v>-0.53932750779318828</c:v>
                </c:pt>
                <c:pt idx="1253">
                  <c:v>-0.56416313407222962</c:v>
                </c:pt>
                <c:pt idx="1254">
                  <c:v>-0.58710164894596095</c:v>
                </c:pt>
                <c:pt idx="1255">
                  <c:v>-0.60806249355192321</c:v>
                </c:pt>
                <c:pt idx="1256">
                  <c:v>-0.62697164956305451</c:v>
                </c:pt>
                <c:pt idx="1257">
                  <c:v>-0.64376209942576978</c:v>
                </c:pt>
                <c:pt idx="1258">
                  <c:v>-0.6583737519655809</c:v>
                </c:pt>
                <c:pt idx="1259">
                  <c:v>-0.67075413996002409</c:v>
                </c:pt>
                <c:pt idx="1260">
                  <c:v>-0.68085827585475489</c:v>
                </c:pt>
                <c:pt idx="1261">
                  <c:v>-0.68864893222553691</c:v>
                </c:pt>
                <c:pt idx="1262">
                  <c:v>-0.69409664000245896</c:v>
                </c:pt>
                <c:pt idx="1263">
                  <c:v>-0.69718002298443937</c:v>
                </c:pt>
                <c:pt idx="1264">
                  <c:v>-0.6978857197518209</c:v>
                </c:pt>
                <c:pt idx="1265">
                  <c:v>-0.69620848194495943</c:v>
                </c:pt>
                <c:pt idx="1266">
                  <c:v>-0.69215117670140502</c:v>
                </c:pt>
                <c:pt idx="1267">
                  <c:v>-0.68572487579594332</c:v>
                </c:pt>
                <c:pt idx="1268">
                  <c:v>-0.67694871064313533</c:v>
                </c:pt>
                <c:pt idx="1269">
                  <c:v>-0.66584988294030767</c:v>
                </c:pt>
                <c:pt idx="1270">
                  <c:v>-0.65246349772250556</c:v>
                </c:pt>
                <c:pt idx="1271">
                  <c:v>-0.63683272052627427</c:v>
                </c:pt>
                <c:pt idx="1272">
                  <c:v>-0.61900825364997114</c:v>
                </c:pt>
                <c:pt idx="1273">
                  <c:v>-0.59904841788645635</c:v>
                </c:pt>
                <c:pt idx="1274">
                  <c:v>-0.57701890315577986</c:v>
                </c:pt>
                <c:pt idx="1275">
                  <c:v>-0.55299243250152075</c:v>
                </c:pt>
                <c:pt idx="1276">
                  <c:v>-0.52704899230494651</c:v>
                </c:pt>
                <c:pt idx="1277">
                  <c:v>-0.49927487509620688</c:v>
                </c:pt>
                <c:pt idx="1278">
                  <c:v>-0.46976284394633683</c:v>
                </c:pt>
                <c:pt idx="1279">
                  <c:v>-0.43861155875101698</c:v>
                </c:pt>
                <c:pt idx="1280">
                  <c:v>-0.40592585137861492</c:v>
                </c:pt>
                <c:pt idx="1281">
                  <c:v>-0.37181547693997419</c:v>
                </c:pt>
                <c:pt idx="1282">
                  <c:v>-0.33639533493377588</c:v>
                </c:pt>
                <c:pt idx="1283">
                  <c:v>-0.29978493641026238</c:v>
                </c:pt>
                <c:pt idx="1284">
                  <c:v>-0.262107817373463</c:v>
                </c:pt>
                <c:pt idx="1285">
                  <c:v>-0.22349184911900366</c:v>
                </c:pt>
                <c:pt idx="1286">
                  <c:v>-0.18406772054104684</c:v>
                </c:pt>
                <c:pt idx="1287">
                  <c:v>-0.14396921337822685</c:v>
                </c:pt>
                <c:pt idx="1288">
                  <c:v>-0.10333237351768335</c:v>
                </c:pt>
                <c:pt idx="1289">
                  <c:v>-6.2295830753941066E-2</c:v>
                </c:pt>
                <c:pt idx="1290">
                  <c:v>-2.0999156997557569E-2</c:v>
                </c:pt>
                <c:pt idx="1291">
                  <c:v>2.0416831611738035E-2</c:v>
                </c:pt>
                <c:pt idx="1292">
                  <c:v>6.1810748980149745E-2</c:v>
                </c:pt>
                <c:pt idx="1293">
                  <c:v>0.10304131924928556</c:v>
                </c:pt>
                <c:pt idx="1294">
                  <c:v>0.14396706963718076</c:v>
                </c:pt>
                <c:pt idx="1295">
                  <c:v>0.18444800180339863</c:v>
                </c:pt>
                <c:pt idx="1296">
                  <c:v>0.22434527917687541</c:v>
                </c:pt>
                <c:pt idx="1297">
                  <c:v>0.26352208784771003</c:v>
                </c:pt>
                <c:pt idx="1298">
                  <c:v>0.30184335841514193</c:v>
                </c:pt>
                <c:pt idx="1299">
                  <c:v>0.33917735849713637</c:v>
                </c:pt>
                <c:pt idx="1300">
                  <c:v>0.37539539068582223</c:v>
                </c:pt>
                <c:pt idx="1301">
                  <c:v>0.41037259095820489</c:v>
                </c:pt>
                <c:pt idx="1302">
                  <c:v>0.44398769478776778</c:v>
                </c:pt>
                <c:pt idx="1303">
                  <c:v>0.47612446354886767</c:v>
                </c:pt>
                <c:pt idx="1304">
                  <c:v>0.50667140957788614</c:v>
                </c:pt>
                <c:pt idx="1305">
                  <c:v>0.53552235399082504</c:v>
                </c:pt>
                <c:pt idx="1306">
                  <c:v>0.56257692120425196</c:v>
                </c:pt>
                <c:pt idx="1307">
                  <c:v>0.58774037819430891</c:v>
                </c:pt>
                <c:pt idx="1308">
                  <c:v>0.61092474420403375</c:v>
                </c:pt>
                <c:pt idx="1309">
                  <c:v>0.63204857064909936</c:v>
                </c:pt>
                <c:pt idx="1310">
                  <c:v>0.65103744731240398</c:v>
                </c:pt>
                <c:pt idx="1311">
                  <c:v>0.6678239105633953</c:v>
                </c:pt>
                <c:pt idx="1312">
                  <c:v>0.68234822888092417</c:v>
                </c:pt>
                <c:pt idx="1313">
                  <c:v>0.69455824057967397</c:v>
                </c:pt>
                <c:pt idx="1314">
                  <c:v>0.70440963708755955</c:v>
                </c:pt>
                <c:pt idx="1315">
                  <c:v>0.7118661532327748</c:v>
                </c:pt>
                <c:pt idx="1316">
                  <c:v>0.71689956863781157</c:v>
                </c:pt>
                <c:pt idx="1317">
                  <c:v>0.71949002799075046</c:v>
                </c:pt>
                <c:pt idx="1318">
                  <c:v>0.71962596342072171</c:v>
                </c:pt>
                <c:pt idx="1319">
                  <c:v>0.71730416782585782</c:v>
                </c:pt>
                <c:pt idx="1320">
                  <c:v>0.7125298714700885</c:v>
                </c:pt>
                <c:pt idx="1321">
                  <c:v>0.70531666656273884</c:v>
                </c:pt>
                <c:pt idx="1322">
                  <c:v>0.69568650280990496</c:v>
                </c:pt>
                <c:pt idx="1323">
                  <c:v>0.6836696163197632</c:v>
                </c:pt>
                <c:pt idx="1324">
                  <c:v>0.66930436081653721</c:v>
                </c:pt>
                <c:pt idx="1325">
                  <c:v>0.65263737237316055</c:v>
                </c:pt>
                <c:pt idx="1326">
                  <c:v>0.63372300522728031</c:v>
                </c:pt>
                <c:pt idx="1327">
                  <c:v>0.61262341913934515</c:v>
                </c:pt>
                <c:pt idx="1328">
                  <c:v>0.58940819556958846</c:v>
                </c:pt>
                <c:pt idx="1329">
                  <c:v>0.56415456352784721</c:v>
                </c:pt>
                <c:pt idx="1330">
                  <c:v>0.53694647509109705</c:v>
                </c:pt>
                <c:pt idx="1331">
                  <c:v>0.50787476160706091</c:v>
                </c:pt>
                <c:pt idx="1332">
                  <c:v>0.47703672404361813</c:v>
                </c:pt>
                <c:pt idx="1333">
                  <c:v>0.44453564746716062</c:v>
                </c:pt>
                <c:pt idx="1334">
                  <c:v>0.41048108604593742</c:v>
                </c:pt>
                <c:pt idx="1335">
                  <c:v>0.37498755898273756</c:v>
                </c:pt>
                <c:pt idx="1336">
                  <c:v>0.33817478086072611</c:v>
                </c:pt>
                <c:pt idx="1337">
                  <c:v>0.30016692052390315</c:v>
                </c:pt>
                <c:pt idx="1338">
                  <c:v>0.26109291640675719</c:v>
                </c:pt>
                <c:pt idx="1339">
                  <c:v>0.22108494589640912</c:v>
                </c:pt>
                <c:pt idx="1340">
                  <c:v>0.18027870148087621</c:v>
                </c:pt>
                <c:pt idx="1341">
                  <c:v>0.13881255025941175</c:v>
                </c:pt>
                <c:pt idx="1342">
                  <c:v>9.6827862576716342E-2</c:v>
                </c:pt>
                <c:pt idx="1343">
                  <c:v>5.4467337331500651E-2</c:v>
                </c:pt>
                <c:pt idx="1344">
                  <c:v>1.1875309111145274E-2</c:v>
                </c:pt>
                <c:pt idx="1345">
                  <c:v>-3.08029414051674E-2</c:v>
                </c:pt>
                <c:pt idx="1346">
                  <c:v>-7.3421887434424599E-2</c:v>
                </c:pt>
                <c:pt idx="1347">
                  <c:v>-0.11583543588189546</c:v>
                </c:pt>
                <c:pt idx="1348">
                  <c:v>-0.15789865400596614</c:v>
                </c:pt>
                <c:pt idx="1349">
                  <c:v>-0.19946744696895527</c:v>
                </c:pt>
                <c:pt idx="1350">
                  <c:v>-0.24039945123384948</c:v>
                </c:pt>
                <c:pt idx="1351">
                  <c:v>-0.28055374078642892</c:v>
                </c:pt>
                <c:pt idx="1352">
                  <c:v>-0.31979248966164076</c:v>
                </c:pt>
                <c:pt idx="1353">
                  <c:v>-0.35798065688014308</c:v>
                </c:pt>
                <c:pt idx="1354">
                  <c:v>-0.39498664950224743</c:v>
                </c:pt>
                <c:pt idx="1355">
                  <c:v>-0.43068294426191145</c:v>
                </c:pt>
                <c:pt idx="1356">
                  <c:v>-0.46494584920216209</c:v>
                </c:pt>
                <c:pt idx="1357">
                  <c:v>-0.49765695895634626</c:v>
                </c:pt>
                <c:pt idx="1358">
                  <c:v>-0.52870287293105878</c:v>
                </c:pt>
                <c:pt idx="1359">
                  <c:v>-0.55797589919757085</c:v>
                </c:pt>
                <c:pt idx="1360">
                  <c:v>-0.58537387549864683</c:v>
                </c:pt>
                <c:pt idx="1361">
                  <c:v>-0.61080136763583004</c:v>
                </c:pt>
                <c:pt idx="1362">
                  <c:v>-0.63416943178783991</c:v>
                </c:pt>
                <c:pt idx="1363">
                  <c:v>-0.65539607044121473</c:v>
                </c:pt>
                <c:pt idx="1364">
                  <c:v>-0.67440660585624623</c:v>
                </c:pt>
                <c:pt idx="1365">
                  <c:v>-0.69113358888937126</c:v>
                </c:pt>
                <c:pt idx="1366">
                  <c:v>-0.70551758478722115</c:v>
                </c:pt>
                <c:pt idx="1367">
                  <c:v>-0.71750700877568918</c:v>
                </c:pt>
                <c:pt idx="1368">
                  <c:v>-0.72705844726622415</c:v>
                </c:pt>
                <c:pt idx="1369">
                  <c:v>-0.73413664320144667</c:v>
                </c:pt>
                <c:pt idx="1370">
                  <c:v>-0.73871490021290431</c:v>
                </c:pt>
                <c:pt idx="1371">
                  <c:v>-0.74077498748873183</c:v>
                </c:pt>
                <c:pt idx="1372">
                  <c:v>-0.74030726264145263</c:v>
                </c:pt>
                <c:pt idx="1373">
                  <c:v>-0.73731069309871322</c:v>
                </c:pt>
                <c:pt idx="1374">
                  <c:v>-0.7317929381608469</c:v>
                </c:pt>
                <c:pt idx="1375">
                  <c:v>-0.72377024545013091</c:v>
                </c:pt>
                <c:pt idx="1376">
                  <c:v>-0.71326744959778055</c:v>
                </c:pt>
                <c:pt idx="1377">
                  <c:v>-0.70031781984720154</c:v>
                </c:pt>
                <c:pt idx="1378">
                  <c:v>-0.68496321520101344</c:v>
                </c:pt>
                <c:pt idx="1379">
                  <c:v>-0.66725357707358735</c:v>
                </c:pt>
                <c:pt idx="1380">
                  <c:v>-0.64724700386020095</c:v>
                </c:pt>
                <c:pt idx="1381">
                  <c:v>-0.62500939225553565</c:v>
                </c:pt>
                <c:pt idx="1382">
                  <c:v>-0.60061465734348096</c:v>
                </c:pt>
                <c:pt idx="1383">
                  <c:v>-0.57414384746724045</c:v>
                </c:pt>
                <c:pt idx="1384">
                  <c:v>-0.54568529094495166</c:v>
                </c:pt>
                <c:pt idx="1385">
                  <c:v>-0.51533419989296525</c:v>
                </c:pt>
                <c:pt idx="1386">
                  <c:v>-0.48319219323834961</c:v>
                </c:pt>
                <c:pt idx="1387">
                  <c:v>-0.44936758115592346</c:v>
                </c:pt>
                <c:pt idx="1388">
                  <c:v>-0.41397407563807365</c:v>
                </c:pt>
                <c:pt idx="1389">
                  <c:v>-0.37713101617141914</c:v>
                </c:pt>
                <c:pt idx="1390">
                  <c:v>-0.33896263096198354</c:v>
                </c:pt>
                <c:pt idx="1391">
                  <c:v>-0.29959835591391987</c:v>
                </c:pt>
                <c:pt idx="1392">
                  <c:v>-0.25917129784889209</c:v>
                </c:pt>
                <c:pt idx="1393">
                  <c:v>-0.21781851014434447</c:v>
                </c:pt>
                <c:pt idx="1394">
                  <c:v>-0.17568034776361224</c:v>
                </c:pt>
                <c:pt idx="1395">
                  <c:v>-0.13289978400170299</c:v>
                </c:pt>
                <c:pt idx="1396">
                  <c:v>-8.9622748296862981E-2</c:v>
                </c:pt>
                <c:pt idx="1397">
                  <c:v>-4.5996397921955791E-2</c:v>
                </c:pt>
                <c:pt idx="1398">
                  <c:v>-2.1694350346380831E-3</c:v>
                </c:pt>
                <c:pt idx="1399">
                  <c:v>4.1708814839183775E-2</c:v>
                </c:pt>
                <c:pt idx="1400">
                  <c:v>8.5488070483753717E-2</c:v>
                </c:pt>
                <c:pt idx="1401">
                  <c:v>0.12901887179867605</c:v>
                </c:pt>
                <c:pt idx="1402">
                  <c:v>0.17215224872359899</c:v>
                </c:pt>
                <c:pt idx="1403">
                  <c:v>0.21474044189779182</c:v>
                </c:pt>
                <c:pt idx="1404">
                  <c:v>0.25663760828650345</c:v>
                </c:pt>
                <c:pt idx="1405">
                  <c:v>0.29769952104443248</c:v>
                </c:pt>
                <c:pt idx="1406">
                  <c:v>0.33778527109244899</c:v>
                </c:pt>
                <c:pt idx="1407">
                  <c:v>0.37675694375511187</c:v>
                </c:pt>
                <c:pt idx="1408">
                  <c:v>0.41448047419421113</c:v>
                </c:pt>
                <c:pt idx="1409">
                  <c:v>0.45082539165584995</c:v>
                </c:pt>
                <c:pt idx="1410">
                  <c:v>0.48566635571916367</c:v>
                </c:pt>
                <c:pt idx="1411">
                  <c:v>0.5188828589801282</c:v>
                </c:pt>
                <c:pt idx="1412">
                  <c:v>0.5503598281607609</c:v>
                </c:pt>
                <c:pt idx="1413">
                  <c:v>0.57998816047674617</c:v>
                </c:pt>
                <c:pt idx="1414">
                  <c:v>0.60766454280831417</c:v>
                </c:pt>
                <c:pt idx="1415">
                  <c:v>0.63329266402416018</c:v>
                </c:pt>
                <c:pt idx="1416">
                  <c:v>0.65678297286473597</c:v>
                </c:pt>
                <c:pt idx="1417">
                  <c:v>0.67805323421374053</c:v>
                </c:pt>
                <c:pt idx="1418">
                  <c:v>0.69702841985388919</c:v>
                </c:pt>
                <c:pt idx="1419">
                  <c:v>0.71364158467030925</c:v>
                </c:pt>
                <c:pt idx="1420">
                  <c:v>0.72783368395822001</c:v>
                </c:pt>
                <c:pt idx="1421">
                  <c:v>0.73955394077589709</c:v>
                </c:pt>
                <c:pt idx="1422">
                  <c:v>0.74875981449560702</c:v>
                </c:pt>
                <c:pt idx="1423">
                  <c:v>0.75541749179780571</c:v>
                </c:pt>
                <c:pt idx="1424">
                  <c:v>0.75950177357571813</c:v>
                </c:pt>
                <c:pt idx="1425">
                  <c:v>0.76099623165580488</c:v>
                </c:pt>
                <c:pt idx="1426">
                  <c:v>0.75989326185531425</c:v>
                </c:pt>
                <c:pt idx="1427">
                  <c:v>0.75619415208281038</c:v>
                </c:pt>
                <c:pt idx="1428">
                  <c:v>0.74990905468710212</c:v>
                </c:pt>
                <c:pt idx="1429">
                  <c:v>0.74105696891877126</c:v>
                </c:pt>
                <c:pt idx="1430">
                  <c:v>0.72966562464332441</c:v>
                </c:pt>
                <c:pt idx="1431">
                  <c:v>0.71577162665350558</c:v>
                </c:pt>
                <c:pt idx="1432">
                  <c:v>0.69942000985687314</c:v>
                </c:pt>
                <c:pt idx="1433">
                  <c:v>0.68066429999219313</c:v>
                </c:pt>
                <c:pt idx="1434">
                  <c:v>0.65956629003077194</c:v>
                </c:pt>
                <c:pt idx="1435">
                  <c:v>0.63619571923720875</c:v>
                </c:pt>
                <c:pt idx="1436">
                  <c:v>0.61063050165407817</c:v>
                </c:pt>
                <c:pt idx="1437">
                  <c:v>0.58295579428348787</c:v>
                </c:pt>
                <c:pt idx="1438">
                  <c:v>0.55326415092254577</c:v>
                </c:pt>
                <c:pt idx="1439">
                  <c:v>0.52165494966648196</c:v>
                </c:pt>
                <c:pt idx="1440">
                  <c:v>0.48823467535736204</c:v>
                </c:pt>
                <c:pt idx="1441">
                  <c:v>0.4531156517329083</c:v>
                </c:pt>
                <c:pt idx="1442">
                  <c:v>0.41641626104238288</c:v>
                </c:pt>
                <c:pt idx="1443">
                  <c:v>0.37826039764926733</c:v>
                </c:pt>
                <c:pt idx="1444">
                  <c:v>0.33877685711980066</c:v>
                </c:pt>
                <c:pt idx="1445">
                  <c:v>0.29809966453092274</c:v>
                </c:pt>
                <c:pt idx="1446">
                  <c:v>0.25636648385433086</c:v>
                </c:pt>
                <c:pt idx="1447">
                  <c:v>0.21371890299464899</c:v>
                </c:pt>
                <c:pt idx="1448">
                  <c:v>0.17030155675689362</c:v>
                </c:pt>
                <c:pt idx="1449">
                  <c:v>0.12626247206467905</c:v>
                </c:pt>
                <c:pt idx="1450">
                  <c:v>8.1751314435798514E-2</c:v>
                </c:pt>
                <c:pt idx="1451">
                  <c:v>3.6919708389677501E-2</c:v>
                </c:pt>
                <c:pt idx="1452">
                  <c:v>-8.0794859785100048E-3</c:v>
                </c:pt>
                <c:pt idx="1453">
                  <c:v>-5.3092910304924142E-2</c:v>
                </c:pt>
                <c:pt idx="1454">
                  <c:v>-9.7966367933049595E-2</c:v>
                </c:pt>
                <c:pt idx="1455">
                  <c:v>-0.14254664687465446</c:v>
                </c:pt>
                <c:pt idx="1456">
                  <c:v>-0.18668117964863409</c:v>
                </c:pt>
                <c:pt idx="1457">
                  <c:v>-0.23021898911903513</c:v>
                </c:pt>
                <c:pt idx="1458">
                  <c:v>-0.2730103734987348</c:v>
                </c:pt>
                <c:pt idx="1459">
                  <c:v>-0.31490867337693385</c:v>
                </c:pt>
                <c:pt idx="1460">
                  <c:v>-0.35576993644917798</c:v>
                </c:pt>
                <c:pt idx="1461">
                  <c:v>-0.3954538102821416</c:v>
                </c:pt>
                <c:pt idx="1462">
                  <c:v>-0.43382326956278949</c:v>
                </c:pt>
                <c:pt idx="1463">
                  <c:v>-0.47074623063915882</c:v>
                </c:pt>
                <c:pt idx="1464">
                  <c:v>-0.50609523939211842</c:v>
                </c:pt>
                <c:pt idx="1465">
                  <c:v>-0.5397481047675674</c:v>
                </c:pt>
                <c:pt idx="1466">
                  <c:v>-0.57158846959410137</c:v>
                </c:pt>
                <c:pt idx="1467">
                  <c:v>-0.60150561136344594</c:v>
                </c:pt>
                <c:pt idx="1468">
                  <c:v>-0.6293957429888607</c:v>
                </c:pt>
                <c:pt idx="1469">
                  <c:v>-0.65516175336609683</c:v>
                </c:pt>
                <c:pt idx="1470">
                  <c:v>-0.67871381040361223</c:v>
                </c:pt>
                <c:pt idx="1471">
                  <c:v>-0.69996923337089501</c:v>
                </c:pt>
                <c:pt idx="1472">
                  <c:v>-0.71885346039018072</c:v>
                </c:pt>
                <c:pt idx="1473">
                  <c:v>-0.73529984744067889</c:v>
                </c:pt>
                <c:pt idx="1474">
                  <c:v>-0.74925002183577194</c:v>
                </c:pt>
                <c:pt idx="1475">
                  <c:v>-0.76065413775269575</c:v>
                </c:pt>
                <c:pt idx="1476">
                  <c:v>-0.76947084766040452</c:v>
                </c:pt>
                <c:pt idx="1477">
                  <c:v>-0.77566777975808254</c:v>
                </c:pt>
                <c:pt idx="1478">
                  <c:v>-0.77922142528095284</c:v>
                </c:pt>
                <c:pt idx="1479">
                  <c:v>-0.78011728561581795</c:v>
                </c:pt>
                <c:pt idx="1480">
                  <c:v>-0.77834992546212767</c:v>
                </c:pt>
                <c:pt idx="1481">
                  <c:v>-0.77392302528305923</c:v>
                </c:pt>
                <c:pt idx="1482">
                  <c:v>-0.76684934681608397</c:v>
                </c:pt>
                <c:pt idx="1483">
                  <c:v>-0.75715070818842156</c:v>
                </c:pt>
                <c:pt idx="1484">
                  <c:v>-0.744857852173754</c:v>
                </c:pt>
                <c:pt idx="1485">
                  <c:v>-0.73001059733937379</c:v>
                </c:pt>
                <c:pt idx="1486">
                  <c:v>-0.71265735586606838</c:v>
                </c:pt>
                <c:pt idx="1487">
                  <c:v>-0.69285519934293383</c:v>
                </c:pt>
                <c:pt idx="1488">
                  <c:v>-0.6706695063364112</c:v>
                </c:pt>
                <c:pt idx="1489">
                  <c:v>-0.64617418337282984</c:v>
                </c:pt>
                <c:pt idx="1490">
                  <c:v>-0.61945078075440307</c:v>
                </c:pt>
                <c:pt idx="1491">
                  <c:v>-0.59058863529326966</c:v>
                </c:pt>
                <c:pt idx="1492">
                  <c:v>-0.55968447080708805</c:v>
                </c:pt>
                <c:pt idx="1493">
                  <c:v>-0.52684191179899686</c:v>
                </c:pt>
                <c:pt idx="1494">
                  <c:v>-0.49217177477967911</c:v>
                </c:pt>
                <c:pt idx="1495">
                  <c:v>-0.45579074973833456</c:v>
                </c:pt>
                <c:pt idx="1496">
                  <c:v>-0.41782162806961537</c:v>
                </c:pt>
                <c:pt idx="1497">
                  <c:v>-0.37839254235569464</c:v>
                </c:pt>
                <c:pt idx="1498">
                  <c:v>-0.3376372966161133</c:v>
                </c:pt>
                <c:pt idx="1499">
                  <c:v>-0.29569377813289099</c:v>
                </c:pt>
                <c:pt idx="1500">
                  <c:v>-0.25270424019405852</c:v>
                </c:pt>
                <c:pt idx="1501">
                  <c:v>-0.20881442096849115</c:v>
                </c:pt>
                <c:pt idx="1502">
                  <c:v>-0.16417389485652686</c:v>
                </c:pt>
                <c:pt idx="1503">
                  <c:v>-0.11893430031649956</c:v>
                </c:pt>
                <c:pt idx="1504">
                  <c:v>-7.3249662245624E-2</c:v>
                </c:pt>
                <c:pt idx="1505">
                  <c:v>-2.7275658694734146E-2</c:v>
                </c:pt>
                <c:pt idx="1506">
                  <c:v>1.883113126962899E-2</c:v>
                </c:pt>
                <c:pt idx="1507">
                  <c:v>6.4912876649020054E-2</c:v>
                </c:pt>
                <c:pt idx="1508">
                  <c:v>0.11081236099464424</c:v>
                </c:pt>
                <c:pt idx="1509">
                  <c:v>0.15637263510490348</c:v>
                </c:pt>
                <c:pt idx="1510">
                  <c:v>0.20143798994862544</c:v>
                </c:pt>
                <c:pt idx="1511">
                  <c:v>0.24585362759931884</c:v>
                </c:pt>
                <c:pt idx="1512">
                  <c:v>0.28946748919238674</c:v>
                </c:pt>
                <c:pt idx="1513">
                  <c:v>0.33212990878308646</c:v>
                </c:pt>
                <c:pt idx="1514">
                  <c:v>0.37369434480219016</c:v>
                </c:pt>
                <c:pt idx="1515">
                  <c:v>0.41401807398896334</c:v>
                </c:pt>
                <c:pt idx="1516">
                  <c:v>0.45296191467477315</c:v>
                </c:pt>
                <c:pt idx="1517">
                  <c:v>0.49039186699422715</c:v>
                </c:pt>
                <c:pt idx="1518">
                  <c:v>0.52617879457028338</c:v>
                </c:pt>
                <c:pt idx="1519">
                  <c:v>0.56019922571244762</c:v>
                </c:pt>
                <c:pt idx="1520">
                  <c:v>0.59233513590417852</c:v>
                </c:pt>
                <c:pt idx="1521">
                  <c:v>0.62247533571604796</c:v>
                </c:pt>
                <c:pt idx="1522">
                  <c:v>0.65051519445835193</c:v>
                </c:pt>
                <c:pt idx="1523">
                  <c:v>0.6763571711057651</c:v>
                </c:pt>
                <c:pt idx="1524">
                  <c:v>0.69991126108302848</c:v>
                </c:pt>
                <c:pt idx="1525">
                  <c:v>0.72109486922168431</c:v>
                </c:pt>
                <c:pt idx="1526">
                  <c:v>0.7398337767019626</c:v>
                </c:pt>
                <c:pt idx="1527">
                  <c:v>0.75606193815843248</c:v>
                </c:pt>
                <c:pt idx="1528">
                  <c:v>0.76972189226969279</c:v>
                </c:pt>
                <c:pt idx="1529">
                  <c:v>0.78076471551152393</c:v>
                </c:pt>
                <c:pt idx="1530">
                  <c:v>0.78915058991727616</c:v>
                </c:pt>
                <c:pt idx="1531">
                  <c:v>0.79484867190841491</c:v>
                </c:pt>
                <c:pt idx="1532">
                  <c:v>0.79783727697005136</c:v>
                </c:pt>
                <c:pt idx="1533">
                  <c:v>0.79810395606736884</c:v>
                </c:pt>
                <c:pt idx="1534">
                  <c:v>0.79564555376333845</c:v>
                </c:pt>
                <c:pt idx="1535">
                  <c:v>0.79046823433799362</c:v>
                </c:pt>
                <c:pt idx="1536">
                  <c:v>0.782587450154419</c:v>
                </c:pt>
                <c:pt idx="1537">
                  <c:v>0.77202784721490403</c:v>
                </c:pt>
                <c:pt idx="1538">
                  <c:v>0.75882340394069603</c:v>
                </c:pt>
                <c:pt idx="1539">
                  <c:v>0.74301701852099644</c:v>
                </c:pt>
                <c:pt idx="1540">
                  <c:v>0.72466055956112441</c:v>
                </c:pt>
                <c:pt idx="1541">
                  <c:v>0.7038145458530729</c:v>
                </c:pt>
                <c:pt idx="1542">
                  <c:v>0.68054835852691276</c:v>
                </c:pt>
                <c:pt idx="1543">
                  <c:v>0.65493941068559125</c:v>
                </c:pt>
                <c:pt idx="1544">
                  <c:v>0.62707327785866107</c:v>
                </c:pt>
                <c:pt idx="1545">
                  <c:v>0.59704331788560883</c:v>
                </c:pt>
                <c:pt idx="1546">
                  <c:v>0.56495019926917389</c:v>
                </c:pt>
                <c:pt idx="1547">
                  <c:v>0.53090218872912898</c:v>
                </c:pt>
                <c:pt idx="1548">
                  <c:v>0.49501386290471722</c:v>
                </c:pt>
                <c:pt idx="1549">
                  <c:v>0.45740632848769025</c:v>
                </c:pt>
                <c:pt idx="1550">
                  <c:v>0.41820647244786968</c:v>
                </c:pt>
                <c:pt idx="1551">
                  <c:v>0.37754729281580857</c:v>
                </c:pt>
                <c:pt idx="1552">
                  <c:v>0.33556631993334762</c:v>
                </c:pt>
                <c:pt idx="1553">
                  <c:v>0.29240589548249796</c:v>
                </c:pt>
                <c:pt idx="1554">
                  <c:v>0.24821250519655336</c:v>
                </c:pt>
                <c:pt idx="1555">
                  <c:v>0.2031360632179052</c:v>
                </c:pt>
                <c:pt idx="1556">
                  <c:v>0.15733027162341748</c:v>
                </c:pt>
                <c:pt idx="1557">
                  <c:v>0.11095079976567407</c:v>
                </c:pt>
                <c:pt idx="1558">
                  <c:v>6.4155615554964324E-2</c:v>
                </c:pt>
                <c:pt idx="1559">
                  <c:v>1.7104006593107249E-2</c:v>
                </c:pt>
                <c:pt idx="1560">
                  <c:v>-3.0043059134045386E-2</c:v>
                </c:pt>
                <c:pt idx="1561">
                  <c:v>-7.7124837321466383E-2</c:v>
                </c:pt>
                <c:pt idx="1562">
                  <c:v>-0.12398045418678574</c:v>
                </c:pt>
                <c:pt idx="1563">
                  <c:v>-0.17044968178943318</c:v>
                </c:pt>
                <c:pt idx="1564">
                  <c:v>-0.21637370508757903</c:v>
                </c:pt>
                <c:pt idx="1565">
                  <c:v>-0.26159478727254198</c:v>
                </c:pt>
                <c:pt idx="1566">
                  <c:v>-0.30595813248309517</c:v>
                </c:pt>
                <c:pt idx="1567">
                  <c:v>-0.34931153225350414</c:v>
                </c:pt>
                <c:pt idx="1568">
                  <c:v>-0.39150630935471425</c:v>
                </c:pt>
                <c:pt idx="1569">
                  <c:v>-0.43239702463195628</c:v>
                </c:pt>
                <c:pt idx="1570">
                  <c:v>-0.47184319195148428</c:v>
                </c:pt>
                <c:pt idx="1571">
                  <c:v>-0.50970894599167726</c:v>
                </c:pt>
                <c:pt idx="1572">
                  <c:v>-0.54586388505477634</c:v>
                </c:pt>
                <c:pt idx="1573">
                  <c:v>-0.58018283547208171</c:v>
                </c:pt>
                <c:pt idx="1574">
                  <c:v>-0.61254732484850793</c:v>
                </c:pt>
                <c:pt idx="1575">
                  <c:v>-0.64284528932851925</c:v>
                </c:pt>
                <c:pt idx="1576">
                  <c:v>-0.67097163948019067</c:v>
                </c:pt>
                <c:pt idx="1577">
                  <c:v>-0.69682874340224643</c:v>
                </c:pt>
                <c:pt idx="1578">
                  <c:v>-0.72032628091295348</c:v>
                </c:pt>
                <c:pt idx="1579">
                  <c:v>-0.7413823026381009</c:v>
                </c:pt>
                <c:pt idx="1580">
                  <c:v>-0.75992300885090713</c:v>
                </c:pt>
                <c:pt idx="1581">
                  <c:v>-0.7758832080298893</c:v>
                </c:pt>
                <c:pt idx="1582">
                  <c:v>-0.78920625241952214</c:v>
                </c:pt>
                <c:pt idx="1583">
                  <c:v>-0.79984469788425294</c:v>
                </c:pt>
                <c:pt idx="1584">
                  <c:v>-0.80776015405795831</c:v>
                </c:pt>
                <c:pt idx="1585">
                  <c:v>-0.81292350538429192</c:v>
                </c:pt>
                <c:pt idx="1586">
                  <c:v>-0.81531502250883525</c:v>
                </c:pt>
                <c:pt idx="1587">
                  <c:v>-0.81492440428049329</c:v>
                </c:pt>
                <c:pt idx="1588">
                  <c:v>-0.81175088901351933</c:v>
                </c:pt>
                <c:pt idx="1589">
                  <c:v>-0.80580320505088654</c:v>
                </c:pt>
                <c:pt idx="1590">
                  <c:v>-0.79709951792608158</c:v>
                </c:pt>
                <c:pt idx="1591">
                  <c:v>-0.78566755566586832</c:v>
                </c:pt>
                <c:pt idx="1592">
                  <c:v>-0.77154427056815444</c:v>
                </c:pt>
                <c:pt idx="1593">
                  <c:v>-0.75477587382415023</c:v>
                </c:pt>
                <c:pt idx="1594">
                  <c:v>-0.73541764933289588</c:v>
                </c:pt>
                <c:pt idx="1595">
                  <c:v>-0.71353366057494083</c:v>
                </c:pt>
                <c:pt idx="1596">
                  <c:v>-0.6891969703017089</c:v>
                </c:pt>
                <c:pt idx="1597">
                  <c:v>-0.66248876727348294</c:v>
                </c:pt>
                <c:pt idx="1598">
                  <c:v>-0.63349850314526934</c:v>
                </c:pt>
                <c:pt idx="1599">
                  <c:v>-0.60232333907895552</c:v>
                </c:pt>
                <c:pt idx="1600">
                  <c:v>-0.56906842812040803</c:v>
                </c:pt>
                <c:pt idx="1601">
                  <c:v>-0.53384566386684951</c:v>
                </c:pt>
                <c:pt idx="1602">
                  <c:v>-0.49677389148543322</c:v>
                </c:pt>
                <c:pt idx="1603">
                  <c:v>-0.45797836209028914</c:v>
                </c:pt>
                <c:pt idx="1604">
                  <c:v>-0.41759011193152024</c:v>
                </c:pt>
                <c:pt idx="1605">
                  <c:v>-0.37574630146868548</c:v>
                </c:pt>
                <c:pt idx="1606">
                  <c:v>-0.3325885878684377</c:v>
                </c:pt>
                <c:pt idx="1607">
                  <c:v>-0.28826341245454951</c:v>
                </c:pt>
                <c:pt idx="1608">
                  <c:v>-0.2429210935994992</c:v>
                </c:pt>
                <c:pt idx="1609">
                  <c:v>-0.19671619076456909</c:v>
                </c:pt>
                <c:pt idx="1610">
                  <c:v>-0.14980567343843379</c:v>
                </c:pt>
                <c:pt idx="1611">
                  <c:v>-0.1023492526487272</c:v>
                </c:pt>
                <c:pt idx="1612">
                  <c:v>-5.4508391334023271E-2</c:v>
                </c:pt>
                <c:pt idx="1613">
                  <c:v>-6.4466736289433176E-3</c:v>
                </c:pt>
                <c:pt idx="1614">
                  <c:v>4.16721305661766E-2</c:v>
                </c:pt>
                <c:pt idx="1615">
                  <c:v>8.9683707902726728E-2</c:v>
                </c:pt>
                <c:pt idx="1616">
                  <c:v>0.13742399179085588</c:v>
                </c:pt>
                <c:pt idx="1617">
                  <c:v>0.18472994909218093</c:v>
                </c:pt>
                <c:pt idx="1618">
                  <c:v>0.23143923242676528</c:v>
                </c:pt>
                <c:pt idx="1619">
                  <c:v>0.27739209801023684</c:v>
                </c:pt>
                <c:pt idx="1620">
                  <c:v>0.3224310425687989</c:v>
                </c:pt>
                <c:pt idx="1621">
                  <c:v>0.36640177991903133</c:v>
                </c:pt>
                <c:pt idx="1622">
                  <c:v>0.40915293199071961</c:v>
                </c:pt>
                <c:pt idx="1623">
                  <c:v>0.4505378147078698</c:v>
                </c:pt>
                <c:pt idx="1624">
                  <c:v>0.49041409278768211</c:v>
                </c:pt>
                <c:pt idx="1625">
                  <c:v>0.5286444832284799</c:v>
                </c:pt>
                <c:pt idx="1626">
                  <c:v>0.56509739863432962</c:v>
                </c:pt>
                <c:pt idx="1627">
                  <c:v>0.59964671007618409</c:v>
                </c:pt>
                <c:pt idx="1628">
                  <c:v>0.6321732319565575</c:v>
                </c:pt>
                <c:pt idx="1629">
                  <c:v>0.66256442542555227</c:v>
                </c:pt>
                <c:pt idx="1630">
                  <c:v>0.69071509679270648</c:v>
                </c:pt>
                <c:pt idx="1631">
                  <c:v>0.7165272328604313</c:v>
                </c:pt>
                <c:pt idx="1632">
                  <c:v>0.73991115177836708</c:v>
                </c:pt>
                <c:pt idx="1633">
                  <c:v>0.760785263852227</c:v>
                </c:pt>
                <c:pt idx="1634">
                  <c:v>0.77907649680032243</c:v>
                </c:pt>
                <c:pt idx="1635">
                  <c:v>0.79472062015830114</c:v>
                </c:pt>
                <c:pt idx="1636">
                  <c:v>0.80766218356249764</c:v>
                </c:pt>
                <c:pt idx="1637">
                  <c:v>0.81785516302005223</c:v>
                </c:pt>
                <c:pt idx="1638">
                  <c:v>0.82526281155128656</c:v>
                </c:pt>
                <c:pt idx="1639">
                  <c:v>0.82985788811401284</c:v>
                </c:pt>
                <c:pt idx="1640">
                  <c:v>0.83162268270515516</c:v>
                </c:pt>
                <c:pt idx="1641">
                  <c:v>0.83054921590904562</c:v>
                </c:pt>
                <c:pt idx="1642">
                  <c:v>0.82663917116319008</c:v>
                </c:pt>
                <c:pt idx="1643">
                  <c:v>0.81990392458839367</c:v>
                </c:pt>
                <c:pt idx="1644">
                  <c:v>0.81036446038645349</c:v>
                </c:pt>
                <c:pt idx="1645">
                  <c:v>0.79805150232443367</c:v>
                </c:pt>
                <c:pt idx="1646">
                  <c:v>0.78300514075813465</c:v>
                </c:pt>
                <c:pt idx="1647">
                  <c:v>0.76527487189550014</c:v>
                </c:pt>
                <c:pt idx="1648">
                  <c:v>0.74491929213826336</c:v>
                </c:pt>
                <c:pt idx="1649">
                  <c:v>0.72200630731494209</c:v>
                </c:pt>
                <c:pt idx="1650">
                  <c:v>0.69661232077838686</c:v>
                </c:pt>
                <c:pt idx="1651">
                  <c:v>0.66882235658101885</c:v>
                </c:pt>
                <c:pt idx="1652">
                  <c:v>0.63872953349383854</c:v>
                </c:pt>
                <c:pt idx="1653">
                  <c:v>0.60643534082037831</c:v>
                </c:pt>
                <c:pt idx="1654">
                  <c:v>0.57204843059675148</c:v>
                </c:pt>
                <c:pt idx="1655">
                  <c:v>0.53568481822140357</c:v>
                </c:pt>
                <c:pt idx="1656">
                  <c:v>0.49746735189773122</c:v>
                </c:pt>
                <c:pt idx="1657">
                  <c:v>0.45752510180153494</c:v>
                </c:pt>
                <c:pt idx="1658">
                  <c:v>0.41599369792865509</c:v>
                </c:pt>
                <c:pt idx="1659">
                  <c:v>0.37301372067265814</c:v>
                </c:pt>
                <c:pt idx="1660">
                  <c:v>0.32873098279804136</c:v>
                </c:pt>
                <c:pt idx="1661">
                  <c:v>0.28329562624055171</c:v>
                </c:pt>
                <c:pt idx="1662">
                  <c:v>0.23686248929035877</c:v>
                </c:pt>
                <c:pt idx="1663">
                  <c:v>0.18958927203541132</c:v>
                </c:pt>
                <c:pt idx="1664">
                  <c:v>0.14163686667851361</c:v>
                </c:pt>
                <c:pt idx="1665">
                  <c:v>9.316859423583855E-2</c:v>
                </c:pt>
                <c:pt idx="1666">
                  <c:v>4.4349413103069432E-2</c:v>
                </c:pt>
                <c:pt idx="1667">
                  <c:v>-4.6537051459126432E-3</c:v>
                </c:pt>
                <c:pt idx="1668">
                  <c:v>-5.3673751056574445E-2</c:v>
                </c:pt>
                <c:pt idx="1669">
                  <c:v>-0.10254331183322621</c:v>
                </c:pt>
                <c:pt idx="1670">
                  <c:v>-0.15109560900218891</c:v>
                </c:pt>
                <c:pt idx="1671">
                  <c:v>-0.19916413868408914</c:v>
                </c:pt>
                <c:pt idx="1672">
                  <c:v>-0.24658463913381826</c:v>
                </c:pt>
                <c:pt idx="1673">
                  <c:v>-0.29319471932012464</c:v>
                </c:pt>
                <c:pt idx="1674">
                  <c:v>-0.3388346492427487</c:v>
                </c:pt>
                <c:pt idx="1675">
                  <c:v>-0.38334811829017301</c:v>
                </c:pt>
                <c:pt idx="1676">
                  <c:v>-0.42658192295976327</c:v>
                </c:pt>
                <c:pt idx="1677">
                  <c:v>-0.46838777448791719</c:v>
                </c:pt>
                <c:pt idx="1678">
                  <c:v>-0.50862194829153184</c:v>
                </c:pt>
                <c:pt idx="1679">
                  <c:v>-0.54714617537417531</c:v>
                </c:pt>
                <c:pt idx="1680">
                  <c:v>-0.5838273874373695</c:v>
                </c:pt>
                <c:pt idx="1681">
                  <c:v>-0.61853928456333818</c:v>
                </c:pt>
                <c:pt idx="1682">
                  <c:v>-0.65116202295774472</c:v>
                </c:pt>
                <c:pt idx="1683">
                  <c:v>-0.6815828179859359</c:v>
                </c:pt>
                <c:pt idx="1684">
                  <c:v>-0.70969646346896176</c:v>
                </c:pt>
                <c:pt idx="1685">
                  <c:v>-0.7354051677869119</c:v>
                </c:pt>
                <c:pt idx="1686">
                  <c:v>-0.75861970258640021</c:v>
                </c:pt>
                <c:pt idx="1687">
                  <c:v>-0.77925916208950485</c:v>
                </c:pt>
                <c:pt idx="1688">
                  <c:v>-0.79725146553769044</c:v>
                </c:pt>
                <c:pt idx="1689">
                  <c:v>-0.81253327670939623</c:v>
                </c:pt>
                <c:pt idx="1690">
                  <c:v>-0.82505074420749103</c:v>
                </c:pt>
                <c:pt idx="1691">
                  <c:v>-0.83475933323427953</c:v>
                </c:pt>
                <c:pt idx="1692">
                  <c:v>-0.84162410269636589</c:v>
                </c:pt>
                <c:pt idx="1693">
                  <c:v>-0.84561971271954006</c:v>
                </c:pt>
                <c:pt idx="1694">
                  <c:v>-0.84673071512385434</c:v>
                </c:pt>
                <c:pt idx="1695">
                  <c:v>-0.84495146700420543</c:v>
                </c:pt>
                <c:pt idx="1696">
                  <c:v>-0.84028619611227984</c:v>
                </c:pt>
                <c:pt idx="1697">
                  <c:v>-0.83274894967764745</c:v>
                </c:pt>
                <c:pt idx="1698">
                  <c:v>-0.82236371108791229</c:v>
                </c:pt>
                <c:pt idx="1699">
                  <c:v>-0.80916410718957821</c:v>
                </c:pt>
                <c:pt idx="1700">
                  <c:v>-0.79319343048966662</c:v>
                </c:pt>
                <c:pt idx="1701">
                  <c:v>-0.77450437188761023</c:v>
                </c:pt>
                <c:pt idx="1702">
                  <c:v>-0.75315921823321641</c:v>
                </c:pt>
                <c:pt idx="1703">
                  <c:v>-0.72922910730174395</c:v>
                </c:pt>
                <c:pt idx="1704">
                  <c:v>-0.70279413623925391</c:v>
                </c:pt>
                <c:pt idx="1705">
                  <c:v>-0.67394301020338321</c:v>
                </c:pt>
                <c:pt idx="1706">
                  <c:v>-0.64277258962238104</c:v>
                </c:pt>
                <c:pt idx="1707">
                  <c:v>-0.6093881735587684</c:v>
                </c:pt>
                <c:pt idx="1708">
                  <c:v>-0.57390224745985075</c:v>
                </c:pt>
                <c:pt idx="1709">
                  <c:v>-0.53643469090983631</c:v>
                </c:pt>
                <c:pt idx="1710">
                  <c:v>-0.49711203537329246</c:v>
                </c:pt>
                <c:pt idx="1711">
                  <c:v>-0.45606779938859843</c:v>
                </c:pt>
                <c:pt idx="1712">
                  <c:v>-0.4134409041630227</c:v>
                </c:pt>
                <c:pt idx="1713">
                  <c:v>-0.36937594868742263</c:v>
                </c:pt>
                <c:pt idx="1714">
                  <c:v>-0.32402253460056102</c:v>
                </c:pt>
                <c:pt idx="1715">
                  <c:v>-0.27753453243695053</c:v>
                </c:pt>
                <c:pt idx="1716">
                  <c:v>-0.23007045591639133</c:v>
                </c:pt>
                <c:pt idx="1717">
                  <c:v>-0.18179158428174888</c:v>
                </c:pt>
                <c:pt idx="1718">
                  <c:v>-0.13286230047024222</c:v>
                </c:pt>
                <c:pt idx="1719">
                  <c:v>-8.3449072528391857E-2</c:v>
                </c:pt>
                <c:pt idx="1720">
                  <c:v>-3.3720836498300391E-2</c:v>
                </c:pt>
                <c:pt idx="1721">
                  <c:v>1.6153002455722817E-2</c:v>
                </c:pt>
                <c:pt idx="1722">
                  <c:v>6.6002201739168945E-2</c:v>
                </c:pt>
                <c:pt idx="1723">
                  <c:v>0.11565649888599348</c:v>
                </c:pt>
                <c:pt idx="1724">
                  <c:v>0.16494642882989397</c:v>
                </c:pt>
                <c:pt idx="1725">
                  <c:v>0.21370295946498627</c:v>
                </c:pt>
                <c:pt idx="1726">
                  <c:v>0.2617594890680745</c:v>
                </c:pt>
                <c:pt idx="1727">
                  <c:v>0.30895146846311777</c:v>
                </c:pt>
                <c:pt idx="1728">
                  <c:v>0.35511742119006651</c:v>
                </c:pt>
                <c:pt idx="1729">
                  <c:v>0.4000986162591938</c:v>
                </c:pt>
                <c:pt idx="1730">
                  <c:v>0.44374094179335588</c:v>
                </c:pt>
                <c:pt idx="1731">
                  <c:v>0.48589454265238585</c:v>
                </c:pt>
                <c:pt idx="1732">
                  <c:v>0.52641474975304414</c:v>
                </c:pt>
                <c:pt idx="1733">
                  <c:v>0.56516180789217774</c:v>
                </c:pt>
                <c:pt idx="1734">
                  <c:v>0.60200252323469794</c:v>
                </c:pt>
                <c:pt idx="1735">
                  <c:v>0.63680993613609349</c:v>
                </c:pt>
                <c:pt idx="1736">
                  <c:v>0.66946395736834841</c:v>
                </c:pt>
                <c:pt idx="1737">
                  <c:v>0.69985192284426279</c:v>
                </c:pt>
                <c:pt idx="1738">
                  <c:v>0.72786841083434684</c:v>
                </c:pt>
                <c:pt idx="1739">
                  <c:v>0.75341648168155007</c:v>
                </c:pt>
                <c:pt idx="1740">
                  <c:v>0.77640741944278879</c:v>
                </c:pt>
                <c:pt idx="1741">
                  <c:v>0.79676128264663881</c:v>
                </c:pt>
                <c:pt idx="1742">
                  <c:v>0.81440680477347627</c:v>
                </c:pt>
                <c:pt idx="1743">
                  <c:v>0.82928222909257043</c:v>
                </c:pt>
                <c:pt idx="1744">
                  <c:v>0.84133512162037516</c:v>
                </c:pt>
                <c:pt idx="1745">
                  <c:v>0.85052265992936138</c:v>
                </c:pt>
                <c:pt idx="1746">
                  <c:v>0.8568118083157048</c:v>
                </c:pt>
                <c:pt idx="1747">
                  <c:v>0.86017932967041733</c:v>
                </c:pt>
                <c:pt idx="1748">
                  <c:v>0.86061205174809097</c:v>
                </c:pt>
                <c:pt idx="1749">
                  <c:v>0.8581067833073075</c:v>
                </c:pt>
                <c:pt idx="1750">
                  <c:v>0.85267033491562505</c:v>
                </c:pt>
                <c:pt idx="1751">
                  <c:v>0.84431961989244353</c:v>
                </c:pt>
                <c:pt idx="1752">
                  <c:v>0.83308144582483012</c:v>
                </c:pt>
                <c:pt idx="1753">
                  <c:v>0.81899251904206749</c:v>
                </c:pt>
                <c:pt idx="1754">
                  <c:v>0.8020993058314122</c:v>
                </c:pt>
                <c:pt idx="1755">
                  <c:v>0.78245777852186593</c:v>
                </c:pt>
                <c:pt idx="1756">
                  <c:v>0.76013361978550498</c:v>
                </c:pt>
                <c:pt idx="1757">
                  <c:v>0.73520143813002303</c:v>
                </c:pt>
                <c:pt idx="1758">
                  <c:v>0.70774488218199372</c:v>
                </c:pt>
                <c:pt idx="1759">
                  <c:v>0.677856123110543</c:v>
                </c:pt>
                <c:pt idx="1760">
                  <c:v>0.64563612973627227</c:v>
                </c:pt>
                <c:pt idx="1761">
                  <c:v>0.61119346777551808</c:v>
                </c:pt>
                <c:pt idx="1762">
                  <c:v>0.57464449566129339</c:v>
                </c:pt>
                <c:pt idx="1763">
                  <c:v>0.53611283358384498</c:v>
                </c:pt>
                <c:pt idx="1764">
                  <c:v>0.49572874712212001</c:v>
                </c:pt>
                <c:pt idx="1765">
                  <c:v>0.45362948967114186</c:v>
                </c:pt>
                <c:pt idx="1766">
                  <c:v>0.40995767437562802</c:v>
                </c:pt>
                <c:pt idx="1767">
                  <c:v>0.36486155670434639</c:v>
                </c:pt>
                <c:pt idx="1768">
                  <c:v>0.31849411606245565</c:v>
                </c:pt>
                <c:pt idx="1769">
                  <c:v>0.27101343151205765</c:v>
                </c:pt>
                <c:pt idx="1770">
                  <c:v>0.22258080914115355</c:v>
                </c:pt>
                <c:pt idx="1771">
                  <c:v>0.17336111727607975</c:v>
                </c:pt>
                <c:pt idx="1772">
                  <c:v>0.12352176491155942</c:v>
                </c:pt>
                <c:pt idx="1773">
                  <c:v>7.3233090374536264E-2</c:v>
                </c:pt>
                <c:pt idx="1774">
                  <c:v>2.2666345585587194E-2</c:v>
                </c:pt>
                <c:pt idx="1775">
                  <c:v>-2.8005934189017593E-2</c:v>
                </c:pt>
                <c:pt idx="1776">
                  <c:v>-7.8610757199740255E-2</c:v>
                </c:pt>
                <c:pt idx="1777">
                  <c:v>-0.12897550698337804</c:v>
                </c:pt>
                <c:pt idx="1778">
                  <c:v>-0.17892756716946223</c:v>
                </c:pt>
                <c:pt idx="1779">
                  <c:v>-0.22829636176418369</c:v>
                </c:pt>
                <c:pt idx="1780">
                  <c:v>-0.27691297049888658</c:v>
                </c:pt>
                <c:pt idx="1781">
                  <c:v>-0.32461117602629441</c:v>
                </c:pt>
                <c:pt idx="1782">
                  <c:v>-0.37122712256153062</c:v>
                </c:pt>
                <c:pt idx="1783">
                  <c:v>-0.41660125073038384</c:v>
                </c:pt>
                <c:pt idx="1784">
                  <c:v>-0.46057792446479978</c:v>
                </c:pt>
                <c:pt idx="1785">
                  <c:v>-0.50300619637788135</c:v>
                </c:pt>
                <c:pt idx="1786">
                  <c:v>-0.5437405173498141</c:v>
                </c:pt>
                <c:pt idx="1787">
                  <c:v>-0.58264046334618091</c:v>
                </c:pt>
                <c:pt idx="1788">
                  <c:v>-0.61957239113557738</c:v>
                </c:pt>
                <c:pt idx="1789">
                  <c:v>-0.65440910800178631</c:v>
                </c:pt>
                <c:pt idx="1790">
                  <c:v>-0.68703066074946195</c:v>
                </c:pt>
                <c:pt idx="1791">
                  <c:v>-0.71732413420405061</c:v>
                </c:pt>
                <c:pt idx="1792">
                  <c:v>-0.74518498030421854</c:v>
                </c:pt>
                <c:pt idx="1793">
                  <c:v>-0.77051674256018066</c:v>
                </c:pt>
                <c:pt idx="1794">
                  <c:v>-0.79323155207813556</c:v>
                </c:pt>
                <c:pt idx="1795">
                  <c:v>-0.81325052192584646</c:v>
                </c:pt>
                <c:pt idx="1796">
                  <c:v>-0.83050365033084261</c:v>
                </c:pt>
                <c:pt idx="1797">
                  <c:v>-0.84493064115173799</c:v>
                </c:pt>
                <c:pt idx="1798">
                  <c:v>-0.85648071757907951</c:v>
                </c:pt>
                <c:pt idx="1799">
                  <c:v>-0.86511293776255282</c:v>
                </c:pt>
                <c:pt idx="1800">
                  <c:v>-0.87079618832183525</c:v>
                </c:pt>
                <c:pt idx="1801">
                  <c:v>-0.87350954447997153</c:v>
                </c:pt>
                <c:pt idx="1802">
                  <c:v>-0.87324216711563607</c:v>
                </c:pt>
                <c:pt idx="1803">
                  <c:v>-0.86999339362463657</c:v>
                </c:pt>
                <c:pt idx="1804">
                  <c:v>-0.8637727085928838</c:v>
                </c:pt>
                <c:pt idx="1805">
                  <c:v>-0.85459985037133623</c:v>
                </c:pt>
                <c:pt idx="1806">
                  <c:v>-0.84250456988478828</c:v>
                </c:pt>
                <c:pt idx="1807">
                  <c:v>-0.82752663943866456</c:v>
                </c:pt>
                <c:pt idx="1808">
                  <c:v>-0.80971560711954105</c:v>
                </c:pt>
                <c:pt idx="1809">
                  <c:v>-0.7891309879670132</c:v>
                </c:pt>
                <c:pt idx="1810">
                  <c:v>-0.76584155289494382</c:v>
                </c:pt>
                <c:pt idx="1811">
                  <c:v>-0.73992542704443298</c:v>
                </c:pt>
                <c:pt idx="1812">
                  <c:v>-0.71146960639124912</c:v>
                </c:pt>
                <c:pt idx="1813">
                  <c:v>-0.68057022329317773</c:v>
                </c:pt>
                <c:pt idx="1814">
                  <c:v>-0.6473314032725308</c:v>
                </c:pt>
                <c:pt idx="1815">
                  <c:v>-0.61186544776364038</c:v>
                </c:pt>
                <c:pt idx="1816">
                  <c:v>-0.57429232397059382</c:v>
                </c:pt>
                <c:pt idx="1817">
                  <c:v>-0.53473906450120634</c:v>
                </c:pt>
                <c:pt idx="1818">
                  <c:v>-0.49334010538895157</c:v>
                </c:pt>
                <c:pt idx="1819">
                  <c:v>-0.45023569147730885</c:v>
                </c:pt>
                <c:pt idx="1820">
                  <c:v>-0.40557215045498285</c:v>
                </c:pt>
                <c:pt idx="1821">
                  <c:v>-0.35950098641085781</c:v>
                </c:pt>
                <c:pt idx="1822">
                  <c:v>-0.31217925556305531</c:v>
                </c:pt>
                <c:pt idx="1823">
                  <c:v>-0.26376770568049945</c:v>
                </c:pt>
                <c:pt idx="1824">
                  <c:v>-0.2144311069180827</c:v>
                </c:pt>
                <c:pt idx="1825">
                  <c:v>-0.16433747285645431</c:v>
                </c:pt>
                <c:pt idx="1826">
                  <c:v>-0.11365724366362449</c:v>
                </c:pt>
                <c:pt idx="1827">
                  <c:v>-6.2563680203299457E-2</c:v>
                </c:pt>
                <c:pt idx="1828">
                  <c:v>-1.1230813955118907E-2</c:v>
                </c:pt>
                <c:pt idx="1829">
                  <c:v>4.0166176544251662E-2</c:v>
                </c:pt>
                <c:pt idx="1830">
                  <c:v>9.1452051418384431E-2</c:v>
                </c:pt>
                <c:pt idx="1831">
                  <c:v>0.1424511246662758</c:v>
                </c:pt>
                <c:pt idx="1832">
                  <c:v>0.19298934116428629</c:v>
                </c:pt>
                <c:pt idx="1833">
                  <c:v>0.24289388651993049</c:v>
                </c:pt>
                <c:pt idx="1834">
                  <c:v>0.29199402487320325</c:v>
                </c:pt>
                <c:pt idx="1835">
                  <c:v>0.34012191172366874</c:v>
                </c:pt>
                <c:pt idx="1836">
                  <c:v>0.38711225007044719</c:v>
                </c:pt>
                <c:pt idx="1837">
                  <c:v>0.43280424245209465</c:v>
                </c:pt>
                <c:pt idx="1838">
                  <c:v>0.47704121343265554</c:v>
                </c:pt>
                <c:pt idx="1839">
                  <c:v>0.5196715810880268</c:v>
                </c:pt>
                <c:pt idx="1840">
                  <c:v>0.56054856718192347</c:v>
                </c:pt>
                <c:pt idx="1841">
                  <c:v>0.59953192870737781</c:v>
                </c:pt>
                <c:pt idx="1842">
                  <c:v>0.63648761367399265</c:v>
                </c:pt>
                <c:pt idx="1843">
                  <c:v>0.67128843086959211</c:v>
                </c:pt>
                <c:pt idx="1844">
                  <c:v>0.70381463828258006</c:v>
                </c:pt>
                <c:pt idx="1845">
                  <c:v>0.73395374269108438</c:v>
                </c:pt>
                <c:pt idx="1846">
                  <c:v>0.76160182424259715</c:v>
                </c:pt>
                <c:pt idx="1847">
                  <c:v>0.78666325996619224</c:v>
                </c:pt>
                <c:pt idx="1848">
                  <c:v>0.80905131718327161</c:v>
                </c:pt>
                <c:pt idx="1849">
                  <c:v>0.82868803741881381</c:v>
                </c:pt>
                <c:pt idx="1850">
                  <c:v>0.845505151731472</c:v>
                </c:pt>
                <c:pt idx="1851">
                  <c:v>0.85944387574175041</c:v>
                </c:pt>
                <c:pt idx="1852">
                  <c:v>0.87045527479902562</c:v>
                </c:pt>
                <c:pt idx="1853">
                  <c:v>0.87850023867988669</c:v>
                </c:pt>
                <c:pt idx="1854">
                  <c:v>0.88354993702689033</c:v>
                </c:pt>
                <c:pt idx="1855">
                  <c:v>0.88558569717733193</c:v>
                </c:pt>
                <c:pt idx="1856">
                  <c:v>0.88459913274399637</c:v>
                </c:pt>
                <c:pt idx="1857">
                  <c:v>0.8805921506929808</c:v>
                </c:pt>
                <c:pt idx="1858">
                  <c:v>0.87357704110318934</c:v>
                </c:pt>
                <c:pt idx="1859">
                  <c:v>0.86357632470409518</c:v>
                </c:pt>
                <c:pt idx="1860">
                  <c:v>0.85062274321093245</c:v>
                </c:pt>
                <c:pt idx="1861">
                  <c:v>0.83475905722903776</c:v>
                </c:pt>
                <c:pt idx="1862">
                  <c:v>0.81603822322854447</c:v>
                </c:pt>
                <c:pt idx="1863">
                  <c:v>0.79452276056282245</c:v>
                </c:pt>
                <c:pt idx="1864">
                  <c:v>0.77028483306574724</c:v>
                </c:pt>
                <c:pt idx="1865">
                  <c:v>0.74340593776132124</c:v>
                </c:pt>
                <c:pt idx="1866">
                  <c:v>0.71397648353792065</c:v>
                </c:pt>
                <c:pt idx="1867">
                  <c:v>0.68209606332419204</c:v>
                </c:pt>
                <c:pt idx="1868">
                  <c:v>0.6478722705848623</c:v>
                </c:pt>
                <c:pt idx="1869">
                  <c:v>0.61142088844629572</c:v>
                </c:pt>
                <c:pt idx="1870">
                  <c:v>0.57286517270279558</c:v>
                </c:pt>
                <c:pt idx="1871">
                  <c:v>0.5323361840321158</c:v>
                </c:pt>
                <c:pt idx="1872">
                  <c:v>0.48997123349316163</c:v>
                </c:pt>
                <c:pt idx="1873">
                  <c:v>0.44591414672454865</c:v>
                </c:pt>
                <c:pt idx="1874">
                  <c:v>0.40031459531965546</c:v>
                </c:pt>
                <c:pt idx="1875">
                  <c:v>0.35332735950448951</c:v>
                </c:pt>
                <c:pt idx="1876">
                  <c:v>0.30511270986608652</c:v>
                </c:pt>
                <c:pt idx="1877">
                  <c:v>0.25583450915370698</c:v>
                </c:pt>
                <c:pt idx="1878">
                  <c:v>0.20566054991833663</c:v>
                </c:pt>
                <c:pt idx="1879">
                  <c:v>0.15476151479630115</c:v>
                </c:pt>
                <c:pt idx="1880">
                  <c:v>0.10331137475545007</c:v>
                </c:pt>
                <c:pt idx="1881">
                  <c:v>5.1485330424009358E-2</c:v>
                </c:pt>
                <c:pt idx="1882">
                  <c:v>-5.3981176383520902E-4</c:v>
                </c:pt>
                <c:pt idx="1883">
                  <c:v>-5.2586485759453606E-2</c:v>
                </c:pt>
                <c:pt idx="1884">
                  <c:v>-0.10447722066121279</c:v>
                </c:pt>
                <c:pt idx="1885">
                  <c:v>-0.15603425221488645</c:v>
                </c:pt>
                <c:pt idx="1886">
                  <c:v>-0.20708162435417257</c:v>
                </c:pt>
                <c:pt idx="1887">
                  <c:v>-0.25744479371440065</c:v>
                </c:pt>
                <c:pt idx="1888">
                  <c:v>-0.30695171161619594</c:v>
                </c:pt>
                <c:pt idx="1889">
                  <c:v>-0.35543246720745825</c:v>
                </c:pt>
                <c:pt idx="1890">
                  <c:v>-0.40272129459901129</c:v>
                </c:pt>
                <c:pt idx="1891">
                  <c:v>-0.44865618601192531</c:v>
                </c:pt>
                <c:pt idx="1892">
                  <c:v>-0.49307989624244153</c:v>
                </c:pt>
                <c:pt idx="1893">
                  <c:v>-0.53583963689304226</c:v>
                </c:pt>
                <c:pt idx="1894">
                  <c:v>-0.5767888796318521</c:v>
                </c:pt>
                <c:pt idx="1895">
                  <c:v>-0.61578699901496814</c:v>
                </c:pt>
                <c:pt idx="1896">
                  <c:v>-0.65269997261405299</c:v>
                </c:pt>
                <c:pt idx="1897">
                  <c:v>-0.68740100286654793</c:v>
                </c:pt>
                <c:pt idx="1898">
                  <c:v>-0.71977029824521588</c:v>
                </c:pt>
                <c:pt idx="1899">
                  <c:v>-0.74969648487737661</c:v>
                </c:pt>
                <c:pt idx="1900">
                  <c:v>-0.77707631354909368</c:v>
                </c:pt>
                <c:pt idx="1901">
                  <c:v>-0.80181530029295134</c:v>
                </c:pt>
                <c:pt idx="1902">
                  <c:v>-0.82382759099622327</c:v>
                </c:pt>
                <c:pt idx="1903">
                  <c:v>-0.84303697086213691</c:v>
                </c:pt>
                <c:pt idx="1904">
                  <c:v>-0.85937664107139455</c:v>
                </c:pt>
                <c:pt idx="1905">
                  <c:v>-0.87278957625507303</c:v>
                </c:pt>
                <c:pt idx="1906">
                  <c:v>-0.88322876641856984</c:v>
                </c:pt>
                <c:pt idx="1907">
                  <c:v>-0.89065719581525993</c:v>
                </c:pt>
                <c:pt idx="1908">
                  <c:v>-0.89504827429391631</c:v>
                </c:pt>
                <c:pt idx="1909">
                  <c:v>-0.89638571777028808</c:v>
                </c:pt>
                <c:pt idx="1910">
                  <c:v>-0.89466364992986547</c:v>
                </c:pt>
                <c:pt idx="1911">
                  <c:v>-0.88988667444607406</c:v>
                </c:pt>
                <c:pt idx="1912">
                  <c:v>-0.88206981409126584</c:v>
                </c:pt>
                <c:pt idx="1913">
                  <c:v>-0.8712384821710939</c:v>
                </c:pt>
                <c:pt idx="1914">
                  <c:v>-0.85742839913966307</c:v>
                </c:pt>
                <c:pt idx="1915">
                  <c:v>-0.84068538756096034</c:v>
                </c:pt>
                <c:pt idx="1916">
                  <c:v>-0.82106555511997548</c:v>
                </c:pt>
                <c:pt idx="1917">
                  <c:v>-0.79863462508025862</c:v>
                </c:pt>
                <c:pt idx="1918">
                  <c:v>-0.77346802323958963</c:v>
                </c:pt>
                <c:pt idx="1919">
                  <c:v>-0.74565041112954367</c:v>
                </c:pt>
                <c:pt idx="1920">
                  <c:v>-0.71527594707114051</c:v>
                </c:pt>
                <c:pt idx="1921">
                  <c:v>-0.68244716735368993</c:v>
                </c:pt>
                <c:pt idx="1922">
                  <c:v>-0.64727516094217741</c:v>
                </c:pt>
                <c:pt idx="1923">
                  <c:v>-0.60987906616935317</c:v>
                </c:pt>
                <c:pt idx="1924">
                  <c:v>-0.57038547260996086</c:v>
                </c:pt>
                <c:pt idx="1925">
                  <c:v>-0.5289287594844575</c:v>
                </c:pt>
                <c:pt idx="1926">
                  <c:v>-0.48564950245160599</c:v>
                </c:pt>
                <c:pt idx="1927">
                  <c:v>-0.4406947443511553</c:v>
                </c:pt>
                <c:pt idx="1928">
                  <c:v>-0.39421708425579366</c:v>
                </c:pt>
                <c:pt idx="1929">
                  <c:v>-0.34637505746101754</c:v>
                </c:pt>
                <c:pt idx="1930">
                  <c:v>-0.29733125785278808</c:v>
                </c:pt>
                <c:pt idx="1931">
                  <c:v>-0.24725266944551091</c:v>
                </c:pt>
                <c:pt idx="1932">
                  <c:v>-0.19630963168164095</c:v>
                </c:pt>
                <c:pt idx="1933">
                  <c:v>-0.14467624042204091</c:v>
                </c:pt>
                <c:pt idx="1934">
                  <c:v>-9.2528287669174536E-2</c:v>
                </c:pt>
                <c:pt idx="1935">
                  <c:v>-4.0043635985566109E-2</c:v>
                </c:pt>
                <c:pt idx="1936">
                  <c:v>1.2598631035690099E-2</c:v>
                </c:pt>
                <c:pt idx="1937">
                  <c:v>6.5219072361883415E-2</c:v>
                </c:pt>
                <c:pt idx="1938">
                  <c:v>0.1176374929040746</c:v>
                </c:pt>
                <c:pt idx="1939">
                  <c:v>0.1696750741390281</c:v>
                </c:pt>
                <c:pt idx="1940">
                  <c:v>0.22115397477692914</c:v>
                </c:pt>
                <c:pt idx="1941">
                  <c:v>0.2718984331360102</c:v>
                </c:pt>
                <c:pt idx="1942">
                  <c:v>0.32173439833290207</c:v>
                </c:pt>
                <c:pt idx="1943">
                  <c:v>0.37049158685836769</c:v>
                </c:pt>
                <c:pt idx="1944">
                  <c:v>0.41800308762505645</c:v>
                </c:pt>
                <c:pt idx="1945">
                  <c:v>0.46410617910602942</c:v>
                </c:pt>
                <c:pt idx="1946">
                  <c:v>0.50864309667429053</c:v>
                </c:pt>
                <c:pt idx="1947">
                  <c:v>0.5514607265148127</c:v>
                </c:pt>
                <c:pt idx="1948">
                  <c:v>0.59241241304236136</c:v>
                </c:pt>
                <c:pt idx="1949">
                  <c:v>0.63135759948319869</c:v>
                </c:pt>
                <c:pt idx="1950">
                  <c:v>0.66816269949647189</c:v>
                </c:pt>
                <c:pt idx="1951">
                  <c:v>0.70270086034578938</c:v>
                </c:pt>
                <c:pt idx="1952">
                  <c:v>0.73485345872898289</c:v>
                </c:pt>
                <c:pt idx="1953">
                  <c:v>0.76450979199297742</c:v>
                </c:pt>
                <c:pt idx="1954">
                  <c:v>0.79156764134619795</c:v>
                </c:pt>
                <c:pt idx="1955">
                  <c:v>0.81593373467916219</c:v>
                </c:pt>
                <c:pt idx="1956">
                  <c:v>0.83752361404147224</c:v>
                </c:pt>
                <c:pt idx="1957">
                  <c:v>0.85626262918987539</c:v>
                </c:pt>
                <c:pt idx="1958">
                  <c:v>0.87208571539886715</c:v>
                </c:pt>
                <c:pt idx="1959">
                  <c:v>0.88493779738534728</c:v>
                </c:pt>
                <c:pt idx="1960">
                  <c:v>0.89477374890917427</c:v>
                </c:pt>
                <c:pt idx="1961">
                  <c:v>0.90155892077896382</c:v>
                </c:pt>
                <c:pt idx="1962">
                  <c:v>0.90526900202595073</c:v>
                </c:pt>
                <c:pt idx="1963">
                  <c:v>0.90589017571097785</c:v>
                </c:pt>
                <c:pt idx="1964">
                  <c:v>0.90341915076968882</c:v>
                </c:pt>
                <c:pt idx="1965">
                  <c:v>0.89786323943680868</c:v>
                </c:pt>
                <c:pt idx="1966">
                  <c:v>0.88924026504890441</c:v>
                </c:pt>
                <c:pt idx="1967">
                  <c:v>0.87757853764426541</c:v>
                </c:pt>
                <c:pt idx="1968">
                  <c:v>0.86291667917214898</c:v>
                </c:pt>
                <c:pt idx="1969">
                  <c:v>0.84530379107115838</c:v>
                </c:pt>
                <c:pt idx="1970">
                  <c:v>0.82479886816975401</c:v>
                </c:pt>
                <c:pt idx="1971">
                  <c:v>0.80147086795468714</c:v>
                </c:pt>
                <c:pt idx="1972">
                  <c:v>0.77539828379703934</c:v>
                </c:pt>
                <c:pt idx="1973">
                  <c:v>0.74666939370355923</c:v>
                </c:pt>
                <c:pt idx="1974">
                  <c:v>0.7153812115004432</c:v>
                </c:pt>
                <c:pt idx="1975">
                  <c:v>0.68163964615063388</c:v>
                </c:pt>
                <c:pt idx="1976">
                  <c:v>0.6455590244733157</c:v>
                </c:pt>
                <c:pt idx="1977">
                  <c:v>0.6072615146550403</c:v>
                </c:pt>
                <c:pt idx="1978">
                  <c:v>0.56687745716298077</c:v>
                </c:pt>
                <c:pt idx="1979">
                  <c:v>0.52454381957662866</c:v>
                </c:pt>
                <c:pt idx="1980">
                  <c:v>0.48040445595127895</c:v>
                </c:pt>
                <c:pt idx="1981">
                  <c:v>0.43460921561024485</c:v>
                </c:pt>
                <c:pt idx="1982">
                  <c:v>0.387314319967483</c:v>
                </c:pt>
                <c:pt idx="1983">
                  <c:v>0.33868051236930596</c:v>
                </c:pt>
                <c:pt idx="1984">
                  <c:v>0.28887338216397707</c:v>
                </c:pt>
                <c:pt idx="1985">
                  <c:v>0.23806258465855701</c:v>
                </c:pt>
                <c:pt idx="1986">
                  <c:v>0.18642101335703101</c:v>
                </c:pt>
                <c:pt idx="1987">
                  <c:v>0.13412520527036847</c:v>
                </c:pt>
                <c:pt idx="1988">
                  <c:v>8.1353252020524514E-2</c:v>
                </c:pt>
                <c:pt idx="1989">
                  <c:v>2.8285179837499477E-2</c:v>
                </c:pt>
                <c:pt idx="1990">
                  <c:v>-2.4898166164938045E-2</c:v>
                </c:pt>
                <c:pt idx="1991">
                  <c:v>-7.8014718552076465E-2</c:v>
                </c:pt>
                <c:pt idx="1992">
                  <c:v>-0.13088334060418894</c:v>
                </c:pt>
                <c:pt idx="1993">
                  <c:v>-0.18332342453833883</c:v>
                </c:pt>
                <c:pt idx="1994">
                  <c:v>-0.23515576394454349</c:v>
                </c:pt>
                <c:pt idx="1995">
                  <c:v>-0.28620340936100919</c:v>
                </c:pt>
                <c:pt idx="1996">
                  <c:v>-0.33629129788643597</c:v>
                </c:pt>
                <c:pt idx="1997">
                  <c:v>-0.38524832185271063</c:v>
                </c:pt>
                <c:pt idx="1998">
                  <c:v>-0.43290693050769163</c:v>
                </c:pt>
                <c:pt idx="1999">
                  <c:v>-0.47910416874472617</c:v>
                </c:pt>
                <c:pt idx="2000">
                  <c:v>-0.52368135600499621</c:v>
                </c:pt>
                <c:pt idx="2001">
                  <c:v>-0.56648596010993235</c:v>
                </c:pt>
                <c:pt idx="2002">
                  <c:v>-0.60737122611963423</c:v>
                </c:pt>
                <c:pt idx="2003">
                  <c:v>-0.64619690509654559</c:v>
                </c:pt>
                <c:pt idx="2004">
                  <c:v>-0.68282990579581915</c:v>
                </c:pt>
                <c:pt idx="2005">
                  <c:v>-0.71714405939999759</c:v>
                </c:pt>
                <c:pt idx="2006">
                  <c:v>-0.7490216077341626</c:v>
                </c:pt>
                <c:pt idx="2007">
                  <c:v>-0.77835289423364173</c:v>
                </c:pt>
                <c:pt idx="2008">
                  <c:v>-0.80503704409244348</c:v>
                </c:pt>
                <c:pt idx="2009">
                  <c:v>-0.82898181251838632</c:v>
                </c:pt>
                <c:pt idx="2010">
                  <c:v>-0.85010467110704158</c:v>
                </c:pt>
                <c:pt idx="2011">
                  <c:v>-0.86833256775313694</c:v>
                </c:pt>
                <c:pt idx="2012">
                  <c:v>-0.88360237999066449</c:v>
                </c:pt>
                <c:pt idx="2013">
                  <c:v>-0.89586085511753555</c:v>
                </c:pt>
                <c:pt idx="2014">
                  <c:v>-0.90506523505143111</c:v>
                </c:pt>
                <c:pt idx="2015">
                  <c:v>-0.91118309832764699</c:v>
                </c:pt>
                <c:pt idx="2016">
                  <c:v>-0.91419255468242078</c:v>
                </c:pt>
                <c:pt idx="2017">
                  <c:v>-0.91408231522626637</c:v>
                </c:pt>
                <c:pt idx="2018">
                  <c:v>-0.91085175153310782</c:v>
                </c:pt>
                <c:pt idx="2019">
                  <c:v>-0.90451089805033213</c:v>
                </c:pt>
                <c:pt idx="2020">
                  <c:v>-0.89508040836836755</c:v>
                </c:pt>
                <c:pt idx="2021">
                  <c:v>-0.88259142780413335</c:v>
                </c:pt>
                <c:pt idx="2022">
                  <c:v>-0.86708574466499733</c:v>
                </c:pt>
                <c:pt idx="2023">
                  <c:v>-0.84861529125722501</c:v>
                </c:pt>
                <c:pt idx="2024">
                  <c:v>-0.82724219486249628</c:v>
                </c:pt>
                <c:pt idx="2025">
                  <c:v>-0.80303851606843879</c:v>
                </c:pt>
                <c:pt idx="2026">
                  <c:v>-0.7760858699003591</c:v>
                </c:pt>
                <c:pt idx="2027">
                  <c:v>-0.74647568035055667</c:v>
                </c:pt>
                <c:pt idx="2028">
                  <c:v>-0.71430809502422121</c:v>
                </c:pt>
                <c:pt idx="2029">
                  <c:v>-0.67969215019045615</c:v>
                </c:pt>
                <c:pt idx="2030">
                  <c:v>-0.64274509544234626</c:v>
                </c:pt>
                <c:pt idx="2031">
                  <c:v>-0.60359271579222795</c:v>
                </c:pt>
                <c:pt idx="2032">
                  <c:v>-0.56236784071189749</c:v>
                </c:pt>
                <c:pt idx="2033">
                  <c:v>-0.51921059094620547</c:v>
                </c:pt>
                <c:pt idx="2034">
                  <c:v>-0.47426773017424356</c:v>
                </c:pt>
                <c:pt idx="2035">
                  <c:v>-0.42769193844398717</c:v>
                </c:pt>
                <c:pt idx="2036">
                  <c:v>-0.37964219387979786</c:v>
                </c:pt>
                <c:pt idx="2037">
                  <c:v>-0.33028189034693101</c:v>
                </c:pt>
                <c:pt idx="2038">
                  <c:v>-0.27977916730296831</c:v>
                </c:pt>
                <c:pt idx="2039">
                  <c:v>-0.22830586789144316</c:v>
                </c:pt>
                <c:pt idx="2040">
                  <c:v>-0.17603794527907371</c:v>
                </c:pt>
                <c:pt idx="2041">
                  <c:v>-0.12315338062553523</c:v>
                </c:pt>
                <c:pt idx="2042">
                  <c:v>-6.9832559610861558E-2</c:v>
                </c:pt>
                <c:pt idx="2043">
                  <c:v>-1.6257411967799302E-2</c:v>
                </c:pt>
                <c:pt idx="2044">
                  <c:v>3.7389466947779386E-2</c:v>
                </c:pt>
                <c:pt idx="2045">
                  <c:v>9.0924410085869309E-2</c:v>
                </c:pt>
                <c:pt idx="2046">
                  <c:v>0.14416485059123918</c:v>
                </c:pt>
                <c:pt idx="2047">
                  <c:v>0.19692891581396832</c:v>
                </c:pt>
                <c:pt idx="2048">
                  <c:v>0.24903655462565272</c:v>
                </c:pt>
                <c:pt idx="2049">
                  <c:v>0.30030915642173284</c:v>
                </c:pt>
                <c:pt idx="2050">
                  <c:v>0.35057166215210922</c:v>
                </c:pt>
                <c:pt idx="2051">
                  <c:v>0.39965215946206922</c:v>
                </c:pt>
                <c:pt idx="2052">
                  <c:v>0.44738294839768511</c:v>
                </c:pt>
                <c:pt idx="2053">
                  <c:v>0.49360020620989264</c:v>
                </c:pt>
                <c:pt idx="2054">
                  <c:v>0.5381459225340709</c:v>
                </c:pt>
                <c:pt idx="2055">
                  <c:v>0.58086751766122291</c:v>
                </c:pt>
                <c:pt idx="2056">
                  <c:v>0.62161859788747165</c:v>
                </c:pt>
                <c:pt idx="2057">
                  <c:v>0.66025963759440576</c:v>
                </c:pt>
                <c:pt idx="2058">
                  <c:v>0.69665772659978276</c:v>
                </c:pt>
                <c:pt idx="2059">
                  <c:v>0.73068813875608118</c:v>
                </c:pt>
                <c:pt idx="2060">
                  <c:v>0.76223400809079556</c:v>
                </c:pt>
                <c:pt idx="2061">
                  <c:v>0.79118705355467589</c:v>
                </c:pt>
                <c:pt idx="2062">
                  <c:v>0.81744740829533036</c:v>
                </c:pt>
                <c:pt idx="2063">
                  <c:v>0.84092479689089816</c:v>
                </c:pt>
                <c:pt idx="2064">
                  <c:v>0.86153827791407911</c:v>
                </c:pt>
                <c:pt idx="2065">
                  <c:v>0.87921666837415569</c:v>
                </c:pt>
                <c:pt idx="2066">
                  <c:v>0.89389885281142889</c:v>
                </c:pt>
                <c:pt idx="2067">
                  <c:v>0.9055337275669868</c:v>
                </c:pt>
                <c:pt idx="2068">
                  <c:v>0.91408080091083455</c:v>
                </c:pt>
                <c:pt idx="2069">
                  <c:v>0.91951003792196073</c:v>
                </c:pt>
                <c:pt idx="2070">
                  <c:v>0.92180204715715841</c:v>
                </c:pt>
                <c:pt idx="2071">
                  <c:v>0.92094812091062628</c:v>
                </c:pt>
                <c:pt idx="2072">
                  <c:v>0.91695033388711167</c:v>
                </c:pt>
                <c:pt idx="2073">
                  <c:v>0.90982147996259999</c:v>
                </c:pt>
                <c:pt idx="2074">
                  <c:v>0.89958504993959176</c:v>
                </c:pt>
                <c:pt idx="2075">
                  <c:v>0.88627508300362867</c:v>
                </c:pt>
                <c:pt idx="2076">
                  <c:v>0.86993632342681937</c:v>
                </c:pt>
                <c:pt idx="2077">
                  <c:v>0.8506236873465115</c:v>
                </c:pt>
                <c:pt idx="2078">
                  <c:v>0.82840231875318149</c:v>
                </c:pt>
                <c:pt idx="2079">
                  <c:v>0.80334718619903767</c:v>
                </c:pt>
                <c:pt idx="2080">
                  <c:v>0.77554332364973533</c:v>
                </c:pt>
                <c:pt idx="2081">
                  <c:v>0.74508482122385489</c:v>
                </c:pt>
                <c:pt idx="2082">
                  <c:v>0.71207497375147744</c:v>
                </c:pt>
                <c:pt idx="2083">
                  <c:v>0.67662581677809852</c:v>
                </c:pt>
                <c:pt idx="2084">
                  <c:v>0.63885755948935463</c:v>
                </c:pt>
                <c:pt idx="2085">
                  <c:v>0.59889891198909007</c:v>
                </c:pt>
                <c:pt idx="2086">
                  <c:v>0.55688556031712122</c:v>
                </c:pt>
                <c:pt idx="2087">
                  <c:v>0.512960418964438</c:v>
                </c:pt>
                <c:pt idx="2088">
                  <c:v>0.46727274539687685</c:v>
                </c:pt>
                <c:pt idx="2089">
                  <c:v>0.41997851687309307</c:v>
                </c:pt>
                <c:pt idx="2090">
                  <c:v>0.37123858379290686</c:v>
                </c:pt>
                <c:pt idx="2091">
                  <c:v>0.32121899045424535</c:v>
                </c:pt>
                <c:pt idx="2092">
                  <c:v>0.2700899461187265</c:v>
                </c:pt>
                <c:pt idx="2093">
                  <c:v>0.21802623094388798</c:v>
                </c:pt>
                <c:pt idx="2094">
                  <c:v>0.16520512785155372</c:v>
                </c:pt>
                <c:pt idx="2095">
                  <c:v>0.11180679417368236</c:v>
                </c:pt>
                <c:pt idx="2096">
                  <c:v>5.8013403991036751E-2</c:v>
                </c:pt>
                <c:pt idx="2097">
                  <c:v>4.0082668846393209E-3</c:v>
                </c:pt>
                <c:pt idx="2098">
                  <c:v>-5.0023760789241319E-2</c:v>
                </c:pt>
                <c:pt idx="2099">
                  <c:v>-0.10389846203746973</c:v>
                </c:pt>
                <c:pt idx="2100">
                  <c:v>-0.157431852514923</c:v>
                </c:pt>
                <c:pt idx="2101">
                  <c:v>-0.21044132089729053</c:v>
                </c:pt>
                <c:pt idx="2102">
                  <c:v>-0.26274523847940495</c:v>
                </c:pt>
                <c:pt idx="2103">
                  <c:v>-0.3141651062422906</c:v>
                </c:pt>
                <c:pt idx="2104">
                  <c:v>-0.36452514480120163</c:v>
                </c:pt>
                <c:pt idx="2105">
                  <c:v>-0.41365315145066534</c:v>
                </c:pt>
                <c:pt idx="2106">
                  <c:v>-0.46138131475775113</c:v>
                </c:pt>
                <c:pt idx="2107">
                  <c:v>-0.50754587986462374</c:v>
                </c:pt>
                <c:pt idx="2108">
                  <c:v>-0.55198908315945827</c:v>
                </c:pt>
                <c:pt idx="2109">
                  <c:v>-0.59455876928703699</c:v>
                </c:pt>
                <c:pt idx="2110">
                  <c:v>-0.63510933446613238</c:v>
                </c:pt>
                <c:pt idx="2111">
                  <c:v>-0.67350145711638476</c:v>
                </c:pt>
                <c:pt idx="2112">
                  <c:v>-0.70960374290223338</c:v>
                </c:pt>
                <c:pt idx="2113">
                  <c:v>-0.74329238697552757</c:v>
                </c:pt>
                <c:pt idx="2114">
                  <c:v>-0.77445179833574107</c:v>
                </c:pt>
                <c:pt idx="2115">
                  <c:v>-0.8029751270479526</c:v>
                </c:pt>
                <c:pt idx="2116">
                  <c:v>-0.8287640966917349</c:v>
                </c:pt>
                <c:pt idx="2117">
                  <c:v>-0.85173016338314667</c:v>
                </c:pt>
                <c:pt idx="2118">
                  <c:v>-0.87179426004500837</c:v>
                </c:pt>
                <c:pt idx="2119">
                  <c:v>-0.88888728686188201</c:v>
                </c:pt>
                <c:pt idx="2120">
                  <c:v>-0.90295003594079892</c:v>
                </c:pt>
                <c:pt idx="2121">
                  <c:v>-0.91393388801995701</c:v>
                </c:pt>
                <c:pt idx="2122">
                  <c:v>-0.92180063842833337</c:v>
                </c:pt>
                <c:pt idx="2123">
                  <c:v>-0.92652273430141929</c:v>
                </c:pt>
                <c:pt idx="2124">
                  <c:v>-0.9280832956245525</c:v>
                </c:pt>
                <c:pt idx="2125">
                  <c:v>-0.92647631128062535</c:v>
                </c:pt>
                <c:pt idx="2126">
                  <c:v>-0.92170655623617814</c:v>
                </c:pt>
                <c:pt idx="2127">
                  <c:v>-0.91378960788681718</c:v>
                </c:pt>
                <c:pt idx="2128">
                  <c:v>-0.90275173484400784</c:v>
                </c:pt>
                <c:pt idx="2129">
                  <c:v>-0.88863003634885629</c:v>
                </c:pt>
                <c:pt idx="2130">
                  <c:v>-0.87147200012210202</c:v>
                </c:pt>
                <c:pt idx="2131">
                  <c:v>-0.8513355394281219</c:v>
                </c:pt>
                <c:pt idx="2132">
                  <c:v>-0.82828863452483381</c:v>
                </c:pt>
                <c:pt idx="2133">
                  <c:v>-0.80240955881529563</c:v>
                </c:pt>
                <c:pt idx="2134">
                  <c:v>-0.77378595010537554</c:v>
                </c:pt>
                <c:pt idx="2135">
                  <c:v>-0.74251494189990941</c:v>
                </c:pt>
                <c:pt idx="2136">
                  <c:v>-0.70870272992976602</c:v>
                </c:pt>
                <c:pt idx="2137">
                  <c:v>-0.67246403176965186</c:v>
                </c:pt>
                <c:pt idx="2138">
                  <c:v>-0.63392240373831776</c:v>
                </c:pt>
                <c:pt idx="2139">
                  <c:v>-0.59320877727390764</c:v>
                </c:pt>
                <c:pt idx="2140">
                  <c:v>-0.55046169754666507</c:v>
                </c:pt>
                <c:pt idx="2141">
                  <c:v>-0.5058264650229044</c:v>
                </c:pt>
                <c:pt idx="2142">
                  <c:v>-0.45945550600556218</c:v>
                </c:pt>
                <c:pt idx="2143">
                  <c:v>-0.41150656823395587</c:v>
                </c:pt>
                <c:pt idx="2144">
                  <c:v>-0.36214303127626551</c:v>
                </c:pt>
                <c:pt idx="2145">
                  <c:v>-0.311533139725234</c:v>
                </c:pt>
                <c:pt idx="2146">
                  <c:v>-0.25984917911399597</c:v>
                </c:pt>
                <c:pt idx="2147">
                  <c:v>-0.20726788501592328</c:v>
                </c:pt>
                <c:pt idx="2148">
                  <c:v>-0.15396835206741671</c:v>
                </c:pt>
                <c:pt idx="2149">
                  <c:v>-0.10013241008940814</c:v>
                </c:pt>
                <c:pt idx="2150">
                  <c:v>-4.5943497182866992E-2</c:v>
                </c:pt>
                <c:pt idx="2151">
                  <c:v>8.4129251782185926E-3</c:v>
                </c:pt>
                <c:pt idx="2152">
                  <c:v>6.2751565560799111E-2</c:v>
                </c:pt>
                <c:pt idx="2153">
                  <c:v>0.1168868965665993</c:v>
                </c:pt>
                <c:pt idx="2154">
                  <c:v>0.17063404799294812</c:v>
                </c:pt>
                <c:pt idx="2155">
                  <c:v>0.2238096920469127</c:v>
                </c:pt>
                <c:pt idx="2156">
                  <c:v>0.27623165238823544</c:v>
                </c:pt>
                <c:pt idx="2157">
                  <c:v>0.32772105777847077</c:v>
                </c:pt>
                <c:pt idx="2158">
                  <c:v>0.37810192977948687</c:v>
                </c:pt>
                <c:pt idx="2159">
                  <c:v>0.42720227358713664</c:v>
                </c:pt>
                <c:pt idx="2160">
                  <c:v>0.47485373042767648</c:v>
                </c:pt>
                <c:pt idx="2161">
                  <c:v>0.52089356713897705</c:v>
                </c:pt>
                <c:pt idx="2162">
                  <c:v>0.56516428403903007</c:v>
                </c:pt>
                <c:pt idx="2163">
                  <c:v>0.60751459130325169</c:v>
                </c:pt>
                <c:pt idx="2164">
                  <c:v>0.64779912362735415</c:v>
                </c:pt>
                <c:pt idx="2165">
                  <c:v>0.68588015732785534</c:v>
                </c:pt>
                <c:pt idx="2166">
                  <c:v>0.72162725970092634</c:v>
                </c:pt>
                <c:pt idx="2167">
                  <c:v>0.75491794399266032</c:v>
                </c:pt>
                <c:pt idx="2168">
                  <c:v>0.78563823041249903</c:v>
                </c:pt>
                <c:pt idx="2169">
                  <c:v>0.81368246000821987</c:v>
                </c:pt>
                <c:pt idx="2170">
                  <c:v>0.8389545416814097</c:v>
                </c:pt>
                <c:pt idx="2171">
                  <c:v>0.86136767988374352</c:v>
                </c:pt>
                <c:pt idx="2172">
                  <c:v>0.88084491288671463</c:v>
                </c:pt>
                <c:pt idx="2173">
                  <c:v>0.8973190178871564</c:v>
                </c:pt>
                <c:pt idx="2174">
                  <c:v>0.91073330323074275</c:v>
                </c:pt>
                <c:pt idx="2175">
                  <c:v>0.92104141582630883</c:v>
                </c:pt>
                <c:pt idx="2176">
                  <c:v>0.92820760196470475</c:v>
                </c:pt>
                <c:pt idx="2177">
                  <c:v>0.93220684292786615</c:v>
                </c:pt>
                <c:pt idx="2178">
                  <c:v>0.93302488085401047</c:v>
                </c:pt>
                <c:pt idx="2179">
                  <c:v>0.93065838451367044</c:v>
                </c:pt>
                <c:pt idx="2180">
                  <c:v>0.92511487061016229</c:v>
                </c:pt>
                <c:pt idx="2181">
                  <c:v>0.91641265752750589</c:v>
                </c:pt>
                <c:pt idx="2182">
                  <c:v>0.904580986787897</c:v>
                </c:pt>
                <c:pt idx="2183">
                  <c:v>0.88965967451285077</c:v>
                </c:pt>
                <c:pt idx="2184">
                  <c:v>0.87169912920029569</c:v>
                </c:pt>
                <c:pt idx="2185">
                  <c:v>0.85076014715232029</c:v>
                </c:pt>
                <c:pt idx="2186">
                  <c:v>0.82691358527727643</c:v>
                </c:pt>
                <c:pt idx="2187">
                  <c:v>0.80024059226393673</c:v>
                </c:pt>
                <c:pt idx="2188">
                  <c:v>0.77083164652514125</c:v>
                </c:pt>
                <c:pt idx="2189">
                  <c:v>0.73878669270380948</c:v>
                </c:pt>
                <c:pt idx="2190">
                  <c:v>0.70421452248767524</c:v>
                </c:pt>
                <c:pt idx="2191">
                  <c:v>0.66723307992103154</c:v>
                </c:pt>
                <c:pt idx="2192">
                  <c:v>0.62796806461177612</c:v>
                </c:pt>
                <c:pt idx="2193">
                  <c:v>0.58655315543615938</c:v>
                </c:pt>
                <c:pt idx="2194">
                  <c:v>0.54312939523023418</c:v>
                </c:pt>
                <c:pt idx="2195">
                  <c:v>0.49784448863081338</c:v>
                </c:pt>
                <c:pt idx="2196">
                  <c:v>0.45085317640776273</c:v>
                </c:pt>
                <c:pt idx="2197">
                  <c:v>0.4023154041452125</c:v>
                </c:pt>
                <c:pt idx="2198">
                  <c:v>0.35239663744851779</c:v>
                </c:pt>
                <c:pt idx="2199">
                  <c:v>0.30126683653016151</c:v>
                </c:pt>
                <c:pt idx="2200">
                  <c:v>0.24910086316939653</c:v>
                </c:pt>
                <c:pt idx="2201">
                  <c:v>0.19607641201009424</c:v>
                </c:pt>
                <c:pt idx="2202">
                  <c:v>0.14237438011467601</c:v>
                </c:pt>
                <c:pt idx="2203">
                  <c:v>8.8177745837127453E-2</c:v>
                </c:pt>
                <c:pt idx="2204">
                  <c:v>3.3671986322218114E-2</c:v>
                </c:pt>
                <c:pt idx="2205">
                  <c:v>-2.0957116147725288E-2</c:v>
                </c:pt>
                <c:pt idx="2206">
                  <c:v>-7.5523070289120128E-2</c:v>
                </c:pt>
                <c:pt idx="2207">
                  <c:v>-0.12983957187305495</c:v>
                </c:pt>
                <c:pt idx="2208">
                  <c:v>-0.18372139742832008</c:v>
                </c:pt>
                <c:pt idx="2209">
                  <c:v>-0.23698400540324521</c:v>
                </c:pt>
                <c:pt idx="2210">
                  <c:v>-0.2894457180452773</c:v>
                </c:pt>
                <c:pt idx="2211">
                  <c:v>-0.34092730557737505</c:v>
                </c:pt>
                <c:pt idx="2212">
                  <c:v>-0.3912530971430761</c:v>
                </c:pt>
                <c:pt idx="2213">
                  <c:v>-0.4402506213911378</c:v>
                </c:pt>
                <c:pt idx="2214">
                  <c:v>-0.48775264510289029</c:v>
                </c:pt>
                <c:pt idx="2215">
                  <c:v>-0.53359677319352128</c:v>
                </c:pt>
                <c:pt idx="2216">
                  <c:v>-0.5776262486385576</c:v>
                </c:pt>
                <c:pt idx="2217">
                  <c:v>-0.61969068570143826</c:v>
                </c:pt>
                <c:pt idx="2218">
                  <c:v>-0.65964578692763698</c:v>
                </c:pt>
                <c:pt idx="2219">
                  <c:v>-0.6973550480625379</c:v>
                </c:pt>
                <c:pt idx="2220">
                  <c:v>-0.73268940819314921</c:v>
                </c:pt>
                <c:pt idx="2221">
                  <c:v>-0.76552804986275413</c:v>
                </c:pt>
                <c:pt idx="2222">
                  <c:v>-0.79575819486096355</c:v>
                </c:pt>
                <c:pt idx="2223">
                  <c:v>-0.82327643609051093</c:v>
                </c:pt>
                <c:pt idx="2224">
                  <c:v>-0.84798844946943552</c:v>
                </c:pt>
                <c:pt idx="2225">
                  <c:v>-0.86980948110418632</c:v>
                </c:pt>
                <c:pt idx="2226">
                  <c:v>-0.88866472138194053</c:v>
                </c:pt>
                <c:pt idx="2227">
                  <c:v>-0.90448921434600971</c:v>
                </c:pt>
                <c:pt idx="2228">
                  <c:v>-0.91722862379926584</c:v>
                </c:pt>
                <c:pt idx="2229">
                  <c:v>-0.92683904399414374</c:v>
                </c:pt>
                <c:pt idx="2230">
                  <c:v>-0.93328727200872663</c:v>
                </c:pt>
                <c:pt idx="2231">
                  <c:v>-0.9365508140522828</c:v>
                </c:pt>
                <c:pt idx="2232">
                  <c:v>-0.93661814937362842</c:v>
                </c:pt>
                <c:pt idx="2233">
                  <c:v>-0.9334886320295015</c:v>
                </c:pt>
                <c:pt idx="2234">
                  <c:v>-0.92717253307131486</c:v>
                </c:pt>
                <c:pt idx="2235">
                  <c:v>-0.91769095381122279</c:v>
                </c:pt>
                <c:pt idx="2236">
                  <c:v>-0.90507595225070314</c:v>
                </c:pt>
                <c:pt idx="2237">
                  <c:v>-0.88937016197635654</c:v>
                </c:pt>
                <c:pt idx="2238">
                  <c:v>-0.87062681474591364</c:v>
                </c:pt>
                <c:pt idx="2239">
                  <c:v>-0.84890941078871551</c:v>
                </c:pt>
                <c:pt idx="2240">
                  <c:v>-0.82429193413828772</c:v>
                </c:pt>
                <c:pt idx="2241">
                  <c:v>-0.79685797592201058</c:v>
                </c:pt>
                <c:pt idx="2242">
                  <c:v>-0.76670085278092504</c:v>
                </c:pt>
                <c:pt idx="2243">
                  <c:v>-0.73392302869637127</c:v>
                </c:pt>
                <c:pt idx="2244">
                  <c:v>-0.69863640756759438</c:v>
                </c:pt>
                <c:pt idx="2245">
                  <c:v>-0.66096100835841287</c:v>
                </c:pt>
                <c:pt idx="2246">
                  <c:v>-0.62102517297301685</c:v>
                </c:pt>
                <c:pt idx="2247">
                  <c:v>-0.57896497771180877</c:v>
                </c:pt>
                <c:pt idx="2248">
                  <c:v>-0.53492355346709575</c:v>
                </c:pt>
                <c:pt idx="2249">
                  <c:v>-0.48905145213958334</c:v>
                </c:pt>
                <c:pt idx="2250">
                  <c:v>-0.44150486519453314</c:v>
                </c:pt>
                <c:pt idx="2251">
                  <c:v>-0.39244592703186509</c:v>
                </c:pt>
                <c:pt idx="2252">
                  <c:v>-0.34204171018705787</c:v>
                </c:pt>
                <c:pt idx="2253">
                  <c:v>-0.29046462872643297</c:v>
                </c:pt>
                <c:pt idx="2254">
                  <c:v>-0.23789039867120784</c:v>
                </c:pt>
                <c:pt idx="2255">
                  <c:v>-0.18449839963723885</c:v>
                </c:pt>
                <c:pt idx="2256">
                  <c:v>-0.13047082365521334</c:v>
                </c:pt>
                <c:pt idx="2257">
                  <c:v>-7.599179087827955E-2</c:v>
                </c:pt>
                <c:pt idx="2258">
                  <c:v>-2.1247768283890481E-2</c:v>
                </c:pt>
                <c:pt idx="2259">
                  <c:v>3.3574635569335348E-2</c:v>
                </c:pt>
                <c:pt idx="2260">
                  <c:v>8.8288263919178045E-2</c:v>
                </c:pt>
                <c:pt idx="2261">
                  <c:v>0.14270657179741064</c:v>
                </c:pt>
                <c:pt idx="2262">
                  <c:v>0.19664322063632733</c:v>
                </c:pt>
                <c:pt idx="2263">
                  <c:v>0.24991428159678966</c:v>
                </c:pt>
                <c:pt idx="2264">
                  <c:v>0.30233781763817202</c:v>
                </c:pt>
                <c:pt idx="2265">
                  <c:v>0.35373476725967928</c:v>
                </c:pt>
                <c:pt idx="2266">
                  <c:v>0.40392979419003566</c:v>
                </c:pt>
                <c:pt idx="2267">
                  <c:v>0.45275092940137651</c:v>
                </c:pt>
                <c:pt idx="2268">
                  <c:v>0.50003160406941149</c:v>
                </c:pt>
                <c:pt idx="2269">
                  <c:v>0.545610249381004</c:v>
                </c:pt>
                <c:pt idx="2270">
                  <c:v>0.5893312980324541</c:v>
                </c:pt>
                <c:pt idx="2271">
                  <c:v>0.63104488628548883</c:v>
                </c:pt>
                <c:pt idx="2272">
                  <c:v>0.67060862523338249</c:v>
                </c:pt>
                <c:pt idx="2273">
                  <c:v>0.70788723937028675</c:v>
                </c:pt>
                <c:pt idx="2274">
                  <c:v>0.74275324378792607</c:v>
                </c:pt>
                <c:pt idx="2275">
                  <c:v>0.77508752930693603</c:v>
                </c:pt>
                <c:pt idx="2276">
                  <c:v>0.80477916189992105</c:v>
                </c:pt>
                <c:pt idx="2277">
                  <c:v>0.83172669333671356</c:v>
                </c:pt>
                <c:pt idx="2278">
                  <c:v>0.85583787548965806</c:v>
                </c:pt>
                <c:pt idx="2279">
                  <c:v>0.8770302322385517</c:v>
                </c:pt>
                <c:pt idx="2280">
                  <c:v>0.89523094948846027</c:v>
                </c:pt>
                <c:pt idx="2281">
                  <c:v>0.91037773491220042</c:v>
                </c:pt>
                <c:pt idx="2282">
                  <c:v>0.92241861067022146</c:v>
                </c:pt>
                <c:pt idx="2283">
                  <c:v>0.9313122357300011</c:v>
                </c:pt>
                <c:pt idx="2284">
                  <c:v>0.93702789247765184</c:v>
                </c:pt>
                <c:pt idx="2285">
                  <c:v>0.93954584861447266</c:v>
                </c:pt>
                <c:pt idx="2286">
                  <c:v>0.93885723958440592</c:v>
                </c:pt>
                <c:pt idx="2287">
                  <c:v>0.93496415003742372</c:v>
                </c:pt>
                <c:pt idx="2288">
                  <c:v>0.92787956598707</c:v>
                </c:pt>
                <c:pt idx="2289">
                  <c:v>0.91762748260028548</c:v>
                </c:pt>
                <c:pt idx="2290">
                  <c:v>0.90424261915411519</c:v>
                </c:pt>
                <c:pt idx="2291">
                  <c:v>0.88777042202256462</c:v>
                </c:pt>
                <c:pt idx="2292">
                  <c:v>0.86826678314834382</c:v>
                </c:pt>
                <c:pt idx="2293">
                  <c:v>0.8457982387064984</c:v>
                </c:pt>
                <c:pt idx="2294">
                  <c:v>0.8204411811214134</c:v>
                </c:pt>
                <c:pt idx="2295">
                  <c:v>0.79228195885887598</c:v>
                </c:pt>
                <c:pt idx="2296">
                  <c:v>0.76141649584729665</c:v>
                </c:pt>
                <c:pt idx="2297">
                  <c:v>0.72794979785232927</c:v>
                </c:pt>
                <c:pt idx="2298">
                  <c:v>0.69199624906304424</c:v>
                </c:pt>
                <c:pt idx="2299">
                  <c:v>0.65367825851714545</c:v>
                </c:pt>
                <c:pt idx="2300">
                  <c:v>0.61312647273721299</c:v>
                </c:pt>
                <c:pt idx="2301">
                  <c:v>0.57047896608316917</c:v>
                </c:pt>
                <c:pt idx="2302">
                  <c:v>0.52588159795133627</c:v>
                </c:pt>
                <c:pt idx="2303">
                  <c:v>0.47948628721847714</c:v>
                </c:pt>
                <c:pt idx="2304">
                  <c:v>0.43145130264354187</c:v>
                </c:pt>
                <c:pt idx="2305">
                  <c:v>0.38194052290574926</c:v>
                </c:pt>
                <c:pt idx="2306">
                  <c:v>0.33112263044698342</c:v>
                </c:pt>
                <c:pt idx="2307">
                  <c:v>0.27917151688545089</c:v>
                </c:pt>
                <c:pt idx="2308">
                  <c:v>0.22626422627326329</c:v>
                </c:pt>
                <c:pt idx="2309">
                  <c:v>0.17258132014571856</c:v>
                </c:pt>
                <c:pt idx="2310">
                  <c:v>0.11830575843535078</c:v>
                </c:pt>
                <c:pt idx="2311">
                  <c:v>6.3623318857133487E-2</c:v>
                </c:pt>
                <c:pt idx="2312">
                  <c:v>8.7203998527764365E-3</c:v>
                </c:pt>
                <c:pt idx="2313">
                  <c:v>-4.621557665046027E-2</c:v>
                </c:pt>
                <c:pt idx="2314">
                  <c:v>-0.1009970646035486</c:v>
                </c:pt>
                <c:pt idx="2315">
                  <c:v>-0.15543729460921554</c:v>
                </c:pt>
                <c:pt idx="2316">
                  <c:v>-0.20934986907051653</c:v>
                </c:pt>
                <c:pt idx="2317">
                  <c:v>-0.26255096629671826</c:v>
                </c:pt>
                <c:pt idx="2318">
                  <c:v>-0.31485892148160782</c:v>
                </c:pt>
                <c:pt idx="2319">
                  <c:v>-0.36609535268738186</c:v>
                </c:pt>
                <c:pt idx="2320">
                  <c:v>-0.41608479245444102</c:v>
                </c:pt>
                <c:pt idx="2321">
                  <c:v>-0.46465676246452736</c:v>
                </c:pt>
                <c:pt idx="2322">
                  <c:v>-0.51164536707835739</c:v>
                </c:pt>
                <c:pt idx="2323">
                  <c:v>-0.55689032160263452</c:v>
                </c:pt>
                <c:pt idx="2324">
                  <c:v>-0.60023664037323177</c:v>
                </c:pt>
                <c:pt idx="2325">
                  <c:v>-0.6415364690645704</c:v>
                </c:pt>
                <c:pt idx="2326">
                  <c:v>-0.68064871286671202</c:v>
                </c:pt>
                <c:pt idx="2327">
                  <c:v>-0.71743974023677348</c:v>
                </c:pt>
                <c:pt idx="2328">
                  <c:v>-0.75178399847938893</c:v>
                </c:pt>
                <c:pt idx="2329">
                  <c:v>-0.78356379580435853</c:v>
                </c:pt>
                <c:pt idx="2330">
                  <c:v>-0.81267069250057544</c:v>
                </c:pt>
                <c:pt idx="2331">
                  <c:v>-0.83900520049881255</c:v>
                </c:pt>
                <c:pt idx="2332">
                  <c:v>-0.86247740007090568</c:v>
                </c:pt>
                <c:pt idx="2333">
                  <c:v>-0.88300681079883381</c:v>
                </c:pt>
                <c:pt idx="2334">
                  <c:v>-0.9005233426663537</c:v>
                </c:pt>
                <c:pt idx="2335">
                  <c:v>-0.91496707142550959</c:v>
                </c:pt>
                <c:pt idx="2336">
                  <c:v>-0.92628856330021858</c:v>
                </c:pt>
                <c:pt idx="2337">
                  <c:v>-0.93444907579131264</c:v>
                </c:pt>
                <c:pt idx="2338">
                  <c:v>-0.9394205490453027</c:v>
                </c:pt>
                <c:pt idx="2339">
                  <c:v>-0.94118593706067366</c:v>
                </c:pt>
                <c:pt idx="2340">
                  <c:v>-0.93973909444305204</c:v>
                </c:pt>
                <c:pt idx="2341">
                  <c:v>-0.93508481456534187</c:v>
                </c:pt>
                <c:pt idx="2342">
                  <c:v>-0.92723891828939742</c:v>
                </c:pt>
                <c:pt idx="2343">
                  <c:v>-0.91622806631459708</c:v>
                </c:pt>
                <c:pt idx="2344">
                  <c:v>-0.90208974245582529</c:v>
                </c:pt>
                <c:pt idx="2345">
                  <c:v>-0.88487211132408605</c:v>
                </c:pt>
                <c:pt idx="2346">
                  <c:v>-0.86463374987952857</c:v>
                </c:pt>
                <c:pt idx="2347">
                  <c:v>-0.84144385047865922</c:v>
                </c:pt>
                <c:pt idx="2348">
                  <c:v>-0.81538140218441224</c:v>
                </c:pt>
                <c:pt idx="2349">
                  <c:v>-0.78653529538020095</c:v>
                </c:pt>
                <c:pt idx="2350">
                  <c:v>-0.75500377087750903</c:v>
                </c:pt>
                <c:pt idx="2351">
                  <c:v>-0.72089470247682075</c:v>
                </c:pt>
                <c:pt idx="2352">
                  <c:v>-0.68432432095313223</c:v>
                </c:pt>
                <c:pt idx="2353">
                  <c:v>-0.64541740985977858</c:v>
                </c:pt>
                <c:pt idx="2354">
                  <c:v>-0.60430673454922212</c:v>
                </c:pt>
                <c:pt idx="2355">
                  <c:v>-0.56113237694897489</c:v>
                </c:pt>
                <c:pt idx="2356">
                  <c:v>-0.51604209550985569</c:v>
                </c:pt>
                <c:pt idx="2357">
                  <c:v>-0.46918957766923669</c:v>
                </c:pt>
                <c:pt idx="2358">
                  <c:v>-0.42073473418140223</c:v>
                </c:pt>
                <c:pt idx="2359">
                  <c:v>-0.3708427080137095</c:v>
                </c:pt>
                <c:pt idx="2360">
                  <c:v>-0.31968427450186659</c:v>
                </c:pt>
                <c:pt idx="2361">
                  <c:v>-0.26743382172577934</c:v>
                </c:pt>
                <c:pt idx="2362">
                  <c:v>-0.21426970607268592</c:v>
                </c:pt>
                <c:pt idx="2363">
                  <c:v>-0.16037314679656273</c:v>
                </c:pt>
                <c:pt idx="2364">
                  <c:v>-0.1059286446502362</c:v>
                </c:pt>
                <c:pt idx="2365">
                  <c:v>-5.1121800032490346E-2</c:v>
                </c:pt>
                <c:pt idx="2366">
                  <c:v>3.8602895169322134E-3</c:v>
                </c:pt>
                <c:pt idx="2367">
                  <c:v>5.8829925429977586E-2</c:v>
                </c:pt>
                <c:pt idx="2368">
                  <c:v>0.11359971130731544</c:v>
                </c:pt>
                <c:pt idx="2369">
                  <c:v>0.16798214316122423</c:v>
                </c:pt>
                <c:pt idx="2370">
                  <c:v>0.22179182671382594</c:v>
                </c:pt>
                <c:pt idx="2371">
                  <c:v>0.2748450579949599</c:v>
                </c:pt>
                <c:pt idx="2372">
                  <c:v>0.32696096194178043</c:v>
                </c:pt>
                <c:pt idx="2373">
                  <c:v>0.37796111484741579</c:v>
                </c:pt>
                <c:pt idx="2374">
                  <c:v>0.42767165425563858</c:v>
                </c:pt>
                <c:pt idx="2375">
                  <c:v>0.47592286760145702</c:v>
                </c:pt>
                <c:pt idx="2376">
                  <c:v>0.52255002444634135</c:v>
                </c:pt>
                <c:pt idx="2377">
                  <c:v>0.56739414987150383</c:v>
                </c:pt>
                <c:pt idx="2378">
                  <c:v>0.61030171570136782</c:v>
                </c:pt>
                <c:pt idx="2379">
                  <c:v>0.65112645600315899</c:v>
                </c:pt>
                <c:pt idx="2380">
                  <c:v>0.68972899703168755</c:v>
                </c:pt>
                <c:pt idx="2381">
                  <c:v>0.7259777210695203</c:v>
                </c:pt>
                <c:pt idx="2382">
                  <c:v>0.75974853184102409</c:v>
                </c:pt>
                <c:pt idx="2383">
                  <c:v>0.79092632199789703</c:v>
                </c:pt>
                <c:pt idx="2384">
                  <c:v>0.81940465892249292</c:v>
                </c:pt>
                <c:pt idx="2385">
                  <c:v>0.84508632798299754</c:v>
                </c:pt>
                <c:pt idx="2386">
                  <c:v>0.86788376692945512</c:v>
                </c:pt>
                <c:pt idx="2387">
                  <c:v>0.88771894141130891</c:v>
                </c:pt>
                <c:pt idx="2388">
                  <c:v>0.90452426782258133</c:v>
                </c:pt>
                <c:pt idx="2389">
                  <c:v>0.91824239248365391</c:v>
                </c:pt>
                <c:pt idx="2390">
                  <c:v>0.9288265471088526</c:v>
                </c:pt>
                <c:pt idx="2391">
                  <c:v>0.93624052046729789</c:v>
                </c:pt>
                <c:pt idx="2392">
                  <c:v>0.94045908671072098</c:v>
                </c:pt>
                <c:pt idx="2393">
                  <c:v>0.94146787315843006</c:v>
                </c:pt>
                <c:pt idx="2394">
                  <c:v>0.93926346764628221</c:v>
                </c:pt>
                <c:pt idx="2395">
                  <c:v>0.93385339643794429</c:v>
                </c:pt>
                <c:pt idx="2396">
                  <c:v>0.92525621759135246</c:v>
                </c:pt>
                <c:pt idx="2397">
                  <c:v>0.91350130168670496</c:v>
                </c:pt>
                <c:pt idx="2398">
                  <c:v>0.89862881986324994</c:v>
                </c:pt>
                <c:pt idx="2399">
                  <c:v>0.88068949481387671</c:v>
                </c:pt>
                <c:pt idx="2400">
                  <c:v>0.85974478629252926</c:v>
                </c:pt>
                <c:pt idx="2401">
                  <c:v>0.83586616455431506</c:v>
                </c:pt>
                <c:pt idx="2402">
                  <c:v>0.8091351958245494</c:v>
                </c:pt>
                <c:pt idx="2403">
                  <c:v>0.77964303672280133</c:v>
                </c:pt>
                <c:pt idx="2404">
                  <c:v>0.74749070182529154</c:v>
                </c:pt>
                <c:pt idx="2405">
                  <c:v>0.71278786937468519</c:v>
                </c:pt>
                <c:pt idx="2406">
                  <c:v>0.67565305954098609</c:v>
                </c:pt>
                <c:pt idx="2407">
                  <c:v>0.63621309442894902</c:v>
                </c:pt>
                <c:pt idx="2408">
                  <c:v>0.59460246003088202</c:v>
                </c:pt>
                <c:pt idx="2409">
                  <c:v>0.55096365545909631</c:v>
                </c:pt>
                <c:pt idx="2410">
                  <c:v>0.50544550807195943</c:v>
                </c:pt>
                <c:pt idx="2411">
                  <c:v>0.45820345356704384</c:v>
                </c:pt>
                <c:pt idx="2412">
                  <c:v>0.40939857256537104</c:v>
                </c:pt>
                <c:pt idx="2413">
                  <c:v>0.3591979841393208</c:v>
                </c:pt>
                <c:pt idx="2414">
                  <c:v>0.30777286975189538</c:v>
                </c:pt>
                <c:pt idx="2415">
                  <c:v>0.25529881809721217</c:v>
                </c:pt>
                <c:pt idx="2416">
                  <c:v>0.20195499462213207</c:v>
                </c:pt>
                <c:pt idx="2417">
                  <c:v>0.14792326878262285</c:v>
                </c:pt>
                <c:pt idx="2418">
                  <c:v>9.3388632707370106E-2</c:v>
                </c:pt>
                <c:pt idx="2419">
                  <c:v>3.8537013677277264E-2</c:v>
                </c:pt>
                <c:pt idx="2420">
                  <c:v>-1.6444326754553672E-2</c:v>
                </c:pt>
                <c:pt idx="2421">
                  <c:v>-7.1367953412934781E-2</c:v>
                </c:pt>
                <c:pt idx="2422">
                  <c:v>-0.12604584424120846</c:v>
                </c:pt>
                <c:pt idx="2423">
                  <c:v>-0.18029161376906816</c:v>
                </c:pt>
                <c:pt idx="2424">
                  <c:v>-0.23392009476606945</c:v>
                </c:pt>
                <c:pt idx="2425">
                  <c:v>-0.28674823454015969</c:v>
                </c:pt>
                <c:pt idx="2426">
                  <c:v>-0.33859596629815442</c:v>
                </c:pt>
                <c:pt idx="2427">
                  <c:v>-0.38928583404493083</c:v>
                </c:pt>
                <c:pt idx="2428">
                  <c:v>-0.43864509128247364</c:v>
                </c:pt>
                <c:pt idx="2429">
                  <c:v>-0.4865052905841255</c:v>
                </c:pt>
                <c:pt idx="2430">
                  <c:v>-0.53270332759650951</c:v>
                </c:pt>
                <c:pt idx="2431">
                  <c:v>-0.57708111956161512</c:v>
                </c:pt>
                <c:pt idx="2432">
                  <c:v>-0.61948747507806545</c:v>
                </c:pt>
                <c:pt idx="2433">
                  <c:v>-0.65977771515404038</c:v>
                </c:pt>
                <c:pt idx="2434">
                  <c:v>-0.69781439292282965</c:v>
                </c:pt>
                <c:pt idx="2435">
                  <c:v>-0.73346792798213423</c:v>
                </c:pt>
                <c:pt idx="2436">
                  <c:v>-0.76661637603936261</c:v>
                </c:pt>
                <c:pt idx="2437">
                  <c:v>-0.79714687152024033</c:v>
                </c:pt>
                <c:pt idx="2438">
                  <c:v>-0.82495531659481225</c:v>
                </c:pt>
                <c:pt idx="2439">
                  <c:v>-0.84994702629819374</c:v>
                </c:pt>
                <c:pt idx="2440">
                  <c:v>-0.87203658552064744</c:v>
                </c:pt>
                <c:pt idx="2441">
                  <c:v>-0.89114885978827796</c:v>
                </c:pt>
                <c:pt idx="2442">
                  <c:v>-0.90721875796602158</c:v>
                </c:pt>
                <c:pt idx="2443">
                  <c:v>-0.92019163559919459</c:v>
                </c:pt>
                <c:pt idx="2444">
                  <c:v>-0.93002324698954275</c:v>
                </c:pt>
                <c:pt idx="2445">
                  <c:v>-0.93668026924861802</c:v>
                </c:pt>
                <c:pt idx="2446">
                  <c:v>-0.94014015155442776</c:v>
                </c:pt>
                <c:pt idx="2447">
                  <c:v>-0.94039126131743789</c:v>
                </c:pt>
                <c:pt idx="2448">
                  <c:v>-0.93743290141254598</c:v>
                </c:pt>
                <c:pt idx="2449">
                  <c:v>-0.93127538411088695</c:v>
                </c:pt>
                <c:pt idx="2450">
                  <c:v>-0.9219399100539406</c:v>
                </c:pt>
                <c:pt idx="2451">
                  <c:v>-0.90945853659939935</c:v>
                </c:pt>
                <c:pt idx="2452">
                  <c:v>-0.89387397901765286</c:v>
                </c:pt>
                <c:pt idx="2453">
                  <c:v>-0.87523977785439444</c:v>
                </c:pt>
                <c:pt idx="2454">
                  <c:v>-0.85361966672864653</c:v>
                </c:pt>
                <c:pt idx="2455">
                  <c:v>-0.8290876383605692</c:v>
                </c:pt>
                <c:pt idx="2456">
                  <c:v>-0.80172762381860774</c:v>
                </c:pt>
                <c:pt idx="2457">
                  <c:v>-0.77163305437463692</c:v>
                </c:pt>
                <c:pt idx="2458">
                  <c:v>-0.73890713228349891</c:v>
                </c:pt>
                <c:pt idx="2459">
                  <c:v>-0.70366161124834392</c:v>
                </c:pt>
                <c:pt idx="2460">
                  <c:v>-0.66601697887857647</c:v>
                </c:pt>
                <c:pt idx="2461">
                  <c:v>-0.62610170980981161</c:v>
                </c:pt>
                <c:pt idx="2462">
                  <c:v>-0.58405260304766882</c:v>
                </c:pt>
                <c:pt idx="2463">
                  <c:v>-0.54001316501894847</c:v>
                </c:pt>
                <c:pt idx="2464">
                  <c:v>-0.494133874471614</c:v>
                </c:pt>
                <c:pt idx="2465">
                  <c:v>-0.44657148180045991</c:v>
                </c:pt>
                <c:pt idx="2466">
                  <c:v>-0.39748823425270613</c:v>
                </c:pt>
                <c:pt idx="2467">
                  <c:v>-0.34705227035695402</c:v>
                </c:pt>
                <c:pt idx="2468">
                  <c:v>-0.29543563213896312</c:v>
                </c:pt>
                <c:pt idx="2469">
                  <c:v>-0.24281461237061913</c:v>
                </c:pt>
                <c:pt idx="2470">
                  <c:v>-0.18936866185944959</c:v>
                </c:pt>
                <c:pt idx="2471">
                  <c:v>-0.13528080563469591</c:v>
                </c:pt>
                <c:pt idx="2472">
                  <c:v>-8.0735478879759376E-2</c:v>
                </c:pt>
                <c:pt idx="2473">
                  <c:v>-2.5918919140091104E-2</c:v>
                </c:pt>
                <c:pt idx="2474">
                  <c:v>2.8981724577401703E-2</c:v>
                </c:pt>
                <c:pt idx="2475">
                  <c:v>8.3779293543192468E-2</c:v>
                </c:pt>
                <c:pt idx="2476">
                  <c:v>0.13828620773229694</c:v>
                </c:pt>
                <c:pt idx="2477">
                  <c:v>0.19231668411704761</c:v>
                </c:pt>
                <c:pt idx="2478">
                  <c:v>0.24568631840013011</c:v>
                </c:pt>
                <c:pt idx="2479">
                  <c:v>0.29821322792283628</c:v>
                </c:pt>
                <c:pt idx="2480">
                  <c:v>0.34971766897589379</c:v>
                </c:pt>
                <c:pt idx="2481">
                  <c:v>0.40002416273806995</c:v>
                </c:pt>
                <c:pt idx="2482">
                  <c:v>0.44896108164771248</c:v>
                </c:pt>
                <c:pt idx="2483">
                  <c:v>0.49636171308279403</c:v>
                </c:pt>
                <c:pt idx="2484">
                  <c:v>0.54206392632118205</c:v>
                </c:pt>
                <c:pt idx="2485">
                  <c:v>0.58591209051535575</c:v>
                </c:pt>
                <c:pt idx="2486">
                  <c:v>0.62775668816071717</c:v>
                </c:pt>
                <c:pt idx="2487">
                  <c:v>0.66745505652556547</c:v>
                </c:pt>
                <c:pt idx="2488">
                  <c:v>0.70487204819595939</c:v>
                </c:pt>
                <c:pt idx="2489">
                  <c:v>0.73987978508352492</c:v>
                </c:pt>
                <c:pt idx="2490">
                  <c:v>0.77235917171896129</c:v>
                </c:pt>
                <c:pt idx="2491">
                  <c:v>0.80219957181206281</c:v>
                </c:pt>
                <c:pt idx="2492">
                  <c:v>0.82929949382902757</c:v>
                </c:pt>
                <c:pt idx="2493">
                  <c:v>0.8535664300087209</c:v>
                </c:pt>
                <c:pt idx="2494">
                  <c:v>0.87491795163935671</c:v>
                </c:pt>
                <c:pt idx="2495">
                  <c:v>0.89328145612061127</c:v>
                </c:pt>
                <c:pt idx="2496">
                  <c:v>0.9085945506895442</c:v>
                </c:pt>
                <c:pt idx="2497">
                  <c:v>0.92080531560708012</c:v>
                </c:pt>
                <c:pt idx="2498">
                  <c:v>0.92987226108082199</c:v>
                </c:pt>
                <c:pt idx="2499">
                  <c:v>0.93576481946200119</c:v>
                </c:pt>
                <c:pt idx="2500">
                  <c:v>0.93846319919449395</c:v>
                </c:pt>
                <c:pt idx="2501">
                  <c:v>0.93795850728844099</c:v>
                </c:pt>
                <c:pt idx="2502">
                  <c:v>0.93425280363895591</c:v>
                </c:pt>
                <c:pt idx="2503">
                  <c:v>0.9273590783250244</c:v>
                </c:pt>
                <c:pt idx="2504">
                  <c:v>0.9173012004114427</c:v>
                </c:pt>
                <c:pt idx="2505">
                  <c:v>0.9041138405472855</c:v>
                </c:pt>
                <c:pt idx="2506">
                  <c:v>0.88784226598774552</c:v>
                </c:pt>
                <c:pt idx="2507">
                  <c:v>0.86854251183517894</c:v>
                </c:pt>
                <c:pt idx="2508">
                  <c:v>0.84628072004984956</c:v>
                </c:pt>
                <c:pt idx="2509">
                  <c:v>0.8211332100597275</c:v>
                </c:pt>
                <c:pt idx="2510">
                  <c:v>0.79318600554107555</c:v>
                </c:pt>
                <c:pt idx="2511">
                  <c:v>0.76253508915177703</c:v>
                </c:pt>
                <c:pt idx="2512">
                  <c:v>0.72928526902958657</c:v>
                </c:pt>
                <c:pt idx="2513">
                  <c:v>0.69355034299177198</c:v>
                </c:pt>
                <c:pt idx="2514">
                  <c:v>0.65545258137234375</c:v>
                </c:pt>
                <c:pt idx="2515">
                  <c:v>0.6151221097359556</c:v>
                </c:pt>
                <c:pt idx="2516">
                  <c:v>0.57269724800547672</c:v>
                </c:pt>
                <c:pt idx="2517">
                  <c:v>0.52832287602428585</c:v>
                </c:pt>
                <c:pt idx="2518">
                  <c:v>0.48215070160451057</c:v>
                </c:pt>
                <c:pt idx="2519">
                  <c:v>0.43433832011101581</c:v>
                </c:pt>
                <c:pt idx="2520">
                  <c:v>0.38504960066900323</c:v>
                </c:pt>
                <c:pt idx="2521">
                  <c:v>0.33445274927331048</c:v>
                </c:pt>
                <c:pt idx="2522">
                  <c:v>0.28272064391112972</c:v>
                </c:pt>
                <c:pt idx="2523">
                  <c:v>0.23002976297645436</c:v>
                </c:pt>
                <c:pt idx="2524">
                  <c:v>0.17656059756432083</c:v>
                </c:pt>
                <c:pt idx="2525">
                  <c:v>0.12249551762243729</c:v>
                </c:pt>
                <c:pt idx="2526">
                  <c:v>6.8019155925629876E-2</c:v>
                </c:pt>
                <c:pt idx="2527">
                  <c:v>1.3317526485413176E-2</c:v>
                </c:pt>
                <c:pt idx="2528">
                  <c:v>-4.1422873468385885E-2</c:v>
                </c:pt>
                <c:pt idx="2529">
                  <c:v>-9.6014650132557278E-2</c:v>
                </c:pt>
                <c:pt idx="2530">
                  <c:v>-0.15027172917363435</c:v>
                </c:pt>
                <c:pt idx="2531">
                  <c:v>-0.20400894023805025</c:v>
                </c:pt>
                <c:pt idx="2532">
                  <c:v>-0.25704316460415833</c:v>
                </c:pt>
                <c:pt idx="2533">
                  <c:v>-0.30919294625586807</c:v>
                </c:pt>
                <c:pt idx="2534">
                  <c:v>-0.36028063819233308</c:v>
                </c:pt>
                <c:pt idx="2535">
                  <c:v>-0.41013198702267373</c:v>
                </c:pt>
                <c:pt idx="2536">
                  <c:v>-0.45857698401066488</c:v>
                </c:pt>
                <c:pt idx="2537">
                  <c:v>-0.50545066610695832</c:v>
                </c:pt>
                <c:pt idx="2538">
                  <c:v>-0.55059278696336567</c:v>
                </c:pt>
                <c:pt idx="2539">
                  <c:v>-0.59384971302541412</c:v>
                </c:pt>
                <c:pt idx="2540">
                  <c:v>-0.63507403983030919</c:v>
                </c:pt>
                <c:pt idx="2541">
                  <c:v>-0.67412550545854899</c:v>
                </c:pt>
                <c:pt idx="2542">
                  <c:v>-0.71087072983521304</c:v>
                </c:pt>
                <c:pt idx="2543">
                  <c:v>-0.74518479355410172</c:v>
                </c:pt>
                <c:pt idx="2544">
                  <c:v>-0.77695090312508797</c:v>
                </c:pt>
                <c:pt idx="2545">
                  <c:v>-0.80606098146363792</c:v>
                </c:pt>
                <c:pt idx="2546">
                  <c:v>-0.83241615552363746</c:v>
                </c:pt>
                <c:pt idx="2547">
                  <c:v>-0.85592660028826162</c:v>
                </c:pt>
                <c:pt idx="2548">
                  <c:v>-0.87651260298676037</c:v>
                </c:pt>
                <c:pt idx="2549">
                  <c:v>-0.89410431464506179</c:v>
                </c:pt>
                <c:pt idx="2550">
                  <c:v>-0.9086421827529455</c:v>
                </c:pt>
                <c:pt idx="2551">
                  <c:v>-0.92007688891812534</c:v>
                </c:pt>
                <c:pt idx="2552">
                  <c:v>-0.92836993432902104</c:v>
                </c:pt>
                <c:pt idx="2553">
                  <c:v>-0.93349347586130904</c:v>
                </c:pt>
                <c:pt idx="2554">
                  <c:v>-0.93543049673359446</c:v>
                </c:pt>
                <c:pt idx="2555">
                  <c:v>-0.93417484932665651</c:v>
                </c:pt>
                <c:pt idx="2556">
                  <c:v>-0.92973131397196929</c:v>
                </c:pt>
                <c:pt idx="2557">
                  <c:v>-0.92211554482705282</c:v>
                </c:pt>
                <c:pt idx="2558">
                  <c:v>-0.91135402354097195</c:v>
                </c:pt>
                <c:pt idx="2559">
                  <c:v>-0.89748389483246582</c:v>
                </c:pt>
                <c:pt idx="2560">
                  <c:v>-0.88055311901568567</c:v>
                </c:pt>
                <c:pt idx="2561">
                  <c:v>-0.86061990722941384</c:v>
                </c:pt>
                <c:pt idx="2562">
                  <c:v>-0.83775277241247315</c:v>
                </c:pt>
                <c:pt idx="2563">
                  <c:v>-0.81203010438317846</c:v>
                </c:pt>
                <c:pt idx="2564">
                  <c:v>-0.7835404077572401</c:v>
                </c:pt>
                <c:pt idx="2565">
                  <c:v>-0.75238125756341434</c:v>
                </c:pt>
                <c:pt idx="2566">
                  <c:v>-0.71865944470814302</c:v>
                </c:pt>
                <c:pt idx="2567">
                  <c:v>-0.68249049311849375</c:v>
                </c:pt>
                <c:pt idx="2568">
                  <c:v>-0.6439980736633607</c:v>
                </c:pt>
                <c:pt idx="2569">
                  <c:v>-0.60331433008581525</c:v>
                </c:pt>
                <c:pt idx="2570">
                  <c:v>-0.56057831818161941</c:v>
                </c:pt>
                <c:pt idx="2571">
                  <c:v>-0.51593625763287398</c:v>
                </c:pt>
                <c:pt idx="2572">
                  <c:v>-0.46954062554435311</c:v>
                </c:pt>
                <c:pt idx="2573">
                  <c:v>-0.42155053315962898</c:v>
                </c:pt>
                <c:pt idx="2574">
                  <c:v>-0.37212984569483859</c:v>
                </c:pt>
                <c:pt idx="2575">
                  <c:v>-0.3214475042479461</c:v>
                </c:pt>
                <c:pt idx="2576">
                  <c:v>-0.26967672938837689</c:v>
                </c:pt>
                <c:pt idx="2577">
                  <c:v>-0.21699417406384491</c:v>
                </c:pt>
                <c:pt idx="2578">
                  <c:v>-0.1635803347683002</c:v>
                </c:pt>
                <c:pt idx="2579">
                  <c:v>-0.10961741779908445</c:v>
                </c:pt>
                <c:pt idx="2580">
                  <c:v>-5.5289723770113236E-2</c:v>
                </c:pt>
                <c:pt idx="2581">
                  <c:v>-7.8250527001936013E-4</c:v>
                </c:pt>
                <c:pt idx="2582">
                  <c:v>5.3717619435267157E-2</c:v>
                </c:pt>
                <c:pt idx="2583">
                  <c:v>0.10802487316117425</c:v>
                </c:pt>
                <c:pt idx="2584">
                  <c:v>0.1619539085017393</c:v>
                </c:pt>
                <c:pt idx="2585">
                  <c:v>0.21532070207284623</c:v>
                </c:pt>
                <c:pt idx="2586">
                  <c:v>0.26794343328258274</c:v>
                </c:pt>
                <c:pt idx="2587">
                  <c:v>0.3196420989414881</c:v>
                </c:pt>
                <c:pt idx="2588">
                  <c:v>0.37024064261226963</c:v>
                </c:pt>
                <c:pt idx="2589">
                  <c:v>0.41956654129744736</c:v>
                </c:pt>
                <c:pt idx="2590">
                  <c:v>0.46745187460879339</c:v>
                </c:pt>
                <c:pt idx="2591">
                  <c:v>0.51373298569282144</c:v>
                </c:pt>
                <c:pt idx="2592">
                  <c:v>0.5582524179178121</c:v>
                </c:pt>
                <c:pt idx="2593">
                  <c:v>0.6008585252252554</c:v>
                </c:pt>
                <c:pt idx="2594">
                  <c:v>0.64140622237183997</c:v>
                </c:pt>
                <c:pt idx="2595">
                  <c:v>0.67975765782934083</c:v>
                </c:pt>
                <c:pt idx="2596">
                  <c:v>0.71578195804155531</c:v>
                </c:pt>
                <c:pt idx="2597">
                  <c:v>0.74935677715700377</c:v>
                </c:pt>
                <c:pt idx="2598">
                  <c:v>0.7803679664216272</c:v>
                </c:pt>
                <c:pt idx="2599">
                  <c:v>0.80871028139055701</c:v>
                </c:pt>
                <c:pt idx="2600">
                  <c:v>0.83428720877181173</c:v>
                </c:pt>
                <c:pt idx="2601">
                  <c:v>0.85701211030696245</c:v>
                </c:pt>
                <c:pt idx="2602">
                  <c:v>0.87680795982435278</c:v>
                </c:pt>
                <c:pt idx="2603">
                  <c:v>0.89360782031581143</c:v>
                </c:pt>
                <c:pt idx="2604">
                  <c:v>0.90735476269772741</c:v>
                </c:pt>
                <c:pt idx="2605">
                  <c:v>0.91800254193774988</c:v>
                </c:pt>
                <c:pt idx="2606">
                  <c:v>0.92551541599709497</c:v>
                </c:pt>
                <c:pt idx="2607">
                  <c:v>0.92986835371307563</c:v>
                </c:pt>
                <c:pt idx="2608">
                  <c:v>0.93104711622242553</c:v>
                </c:pt>
                <c:pt idx="2609">
                  <c:v>0.92904829609875406</c:v>
                </c:pt>
                <c:pt idx="2610">
                  <c:v>0.92387936078198096</c:v>
                </c:pt>
                <c:pt idx="2611">
                  <c:v>0.91555858704730464</c:v>
                </c:pt>
                <c:pt idx="2612">
                  <c:v>0.90411494734841391</c:v>
                </c:pt>
                <c:pt idx="2613">
                  <c:v>0.88958824326497687</c:v>
                </c:pt>
                <c:pt idx="2614">
                  <c:v>0.87202863795237662</c:v>
                </c:pt>
                <c:pt idx="2615">
                  <c:v>0.85149668744148588</c:v>
                </c:pt>
                <c:pt idx="2616">
                  <c:v>0.82806308426363417</c:v>
                </c:pt>
                <c:pt idx="2617">
                  <c:v>0.80180828130209769</c:v>
                </c:pt>
                <c:pt idx="2618">
                  <c:v>0.77282273225883291</c:v>
                </c:pt>
                <c:pt idx="2619">
                  <c:v>0.74120582485714936</c:v>
                </c:pt>
                <c:pt idx="2620">
                  <c:v>0.70706603008060398</c:v>
                </c:pt>
                <c:pt idx="2621">
                  <c:v>0.67052022954995338</c:v>
                </c:pt>
                <c:pt idx="2622">
                  <c:v>0.63169402725480706</c:v>
                </c:pt>
                <c:pt idx="2623">
                  <c:v>0.59072026668850752</c:v>
                </c:pt>
                <c:pt idx="2624">
                  <c:v>0.547739265718032</c:v>
                </c:pt>
                <c:pt idx="2625">
                  <c:v>0.50289816608200233</c:v>
                </c:pt>
                <c:pt idx="2626">
                  <c:v>0.45635020214992233</c:v>
                </c:pt>
                <c:pt idx="2627">
                  <c:v>0.40825507748264578</c:v>
                </c:pt>
                <c:pt idx="2628">
                  <c:v>0.35877707801542397</c:v>
                </c:pt>
                <c:pt idx="2629">
                  <c:v>0.30808539546503477</c:v>
                </c:pt>
                <c:pt idx="2630">
                  <c:v>0.25635307851220285</c:v>
                </c:pt>
                <c:pt idx="2631">
                  <c:v>0.20375743841104124</c:v>
                </c:pt>
                <c:pt idx="2632">
                  <c:v>0.15047795325194552</c:v>
                </c:pt>
                <c:pt idx="2633">
                  <c:v>9.6696642722995066E-2</c:v>
                </c:pt>
                <c:pt idx="2634">
                  <c:v>4.2596939874279545E-2</c:v>
                </c:pt>
                <c:pt idx="2635">
                  <c:v>-1.1635896266780563E-2</c:v>
                </c:pt>
                <c:pt idx="2636">
                  <c:v>-6.5816971201442948E-2</c:v>
                </c:pt>
                <c:pt idx="2637">
                  <c:v>-0.11976134922760237</c:v>
                </c:pt>
                <c:pt idx="2638">
                  <c:v>-0.17328494405127837</c:v>
                </c:pt>
                <c:pt idx="2639">
                  <c:v>-0.22620539957342392</c:v>
                </c:pt>
                <c:pt idx="2640">
                  <c:v>-0.27834169994749441</c:v>
                </c:pt>
                <c:pt idx="2641">
                  <c:v>-0.32951631093684419</c:v>
                </c:pt>
                <c:pt idx="2642">
                  <c:v>-0.37955476655848558</c:v>
                </c:pt>
                <c:pt idx="2643">
                  <c:v>-0.42828675028073571</c:v>
                </c:pt>
                <c:pt idx="2644">
                  <c:v>-0.47554574713656694</c:v>
                </c:pt>
                <c:pt idx="2645">
                  <c:v>-0.52117101441032143</c:v>
                </c:pt>
                <c:pt idx="2646">
                  <c:v>-0.56500718743431533</c:v>
                </c:pt>
                <c:pt idx="2647">
                  <c:v>-0.60690504608349016</c:v>
                </c:pt>
                <c:pt idx="2648">
                  <c:v>-0.6467222088832465</c:v>
                </c:pt>
                <c:pt idx="2649">
                  <c:v>-0.68432286381799623</c:v>
                </c:pt>
                <c:pt idx="2650">
                  <c:v>-0.71957937685904194</c:v>
                </c:pt>
                <c:pt idx="2651">
                  <c:v>-0.75237195153539227</c:v>
                </c:pt>
                <c:pt idx="2652">
                  <c:v>-0.78258937109400994</c:v>
                </c:pt>
                <c:pt idx="2653">
                  <c:v>-0.81012880897721118</c:v>
                </c:pt>
                <c:pt idx="2654">
                  <c:v>-0.83489704788957686</c:v>
                </c:pt>
                <c:pt idx="2655">
                  <c:v>-0.85681020338586578</c:v>
                </c:pt>
                <c:pt idx="2656">
                  <c:v>-0.87579415940190308</c:v>
                </c:pt>
                <c:pt idx="2657">
                  <c:v>-0.89178488852188731</c:v>
                </c:pt>
                <c:pt idx="2658">
                  <c:v>-0.90472837582840615</c:v>
                </c:pt>
                <c:pt idx="2659">
                  <c:v>-0.91458126128761208</c:v>
                </c:pt>
                <c:pt idx="2660">
                  <c:v>-0.92131066389054195</c:v>
                </c:pt>
                <c:pt idx="2661">
                  <c:v>-0.92489438499743504</c:v>
                </c:pt>
                <c:pt idx="2662">
                  <c:v>-0.92532092790284659</c:v>
                </c:pt>
                <c:pt idx="2663">
                  <c:v>-0.92258963764274637</c:v>
                </c:pt>
                <c:pt idx="2664">
                  <c:v>-0.91671061666636156</c:v>
                </c:pt>
                <c:pt idx="2665">
                  <c:v>-0.90770471244032702</c:v>
                </c:pt>
                <c:pt idx="2666">
                  <c:v>-0.89560337814194191</c:v>
                </c:pt>
                <c:pt idx="2667">
                  <c:v>-0.88044880962605077</c:v>
                </c:pt>
                <c:pt idx="2668">
                  <c:v>-0.8622934502737063</c:v>
                </c:pt>
                <c:pt idx="2669">
                  <c:v>-0.84120002678799266</c:v>
                </c:pt>
                <c:pt idx="2670">
                  <c:v>-0.81724115996715796</c:v>
                </c:pt>
                <c:pt idx="2671">
                  <c:v>-0.79049958758837413</c:v>
                </c:pt>
                <c:pt idx="2672">
                  <c:v>-0.76106718957337871</c:v>
                </c:pt>
                <c:pt idx="2673">
                  <c:v>-0.72904511809009276</c:v>
                </c:pt>
                <c:pt idx="2674">
                  <c:v>-0.69454317020818013</c:v>
                </c:pt>
                <c:pt idx="2675">
                  <c:v>-0.65768008450944926</c:v>
                </c:pt>
                <c:pt idx="2676">
                  <c:v>-0.61858214006583356</c:v>
                </c:pt>
                <c:pt idx="2677">
                  <c:v>-0.57738337369646331</c:v>
                </c:pt>
                <c:pt idx="2678">
                  <c:v>-0.53422496049341062</c:v>
                </c:pt>
                <c:pt idx="2679">
                  <c:v>-0.4892545098702834</c:v>
                </c:pt>
                <c:pt idx="2680">
                  <c:v>-0.44262643119220541</c:v>
                </c:pt>
                <c:pt idx="2681">
                  <c:v>-0.39450011009583091</c:v>
                </c:pt>
                <c:pt idx="2682">
                  <c:v>-0.34504021749658975</c:v>
                </c:pt>
                <c:pt idx="2683">
                  <c:v>-0.29441568873474533</c:v>
                </c:pt>
                <c:pt idx="2684">
                  <c:v>-0.24280012228064671</c:v>
                </c:pt>
                <c:pt idx="2685">
                  <c:v>-0.1903697283002897</c:v>
                </c:pt>
                <c:pt idx="2686">
                  <c:v>-0.13730369246560825</c:v>
                </c:pt>
                <c:pt idx="2687">
                  <c:v>-8.3783322931688317E-2</c:v>
                </c:pt>
                <c:pt idx="2688">
                  <c:v>-2.999117200753159E-2</c:v>
                </c:pt>
                <c:pt idx="2689">
                  <c:v>2.3888554373894946E-2</c:v>
                </c:pt>
                <c:pt idx="2690">
                  <c:v>7.7672174709325692E-2</c:v>
                </c:pt>
                <c:pt idx="2691">
                  <c:v>0.13117612770147383</c:v>
                </c:pt>
                <c:pt idx="2692">
                  <c:v>0.18421810994247276</c:v>
                </c:pt>
                <c:pt idx="2693">
                  <c:v>0.2366166828338159</c:v>
                </c:pt>
                <c:pt idx="2694">
                  <c:v>0.28819341890961575</c:v>
                </c:pt>
                <c:pt idx="2695">
                  <c:v>0.33877248986903469</c:v>
                </c:pt>
                <c:pt idx="2696">
                  <c:v>0.38818152213603202</c:v>
                </c:pt>
                <c:pt idx="2697">
                  <c:v>0.43625241186131847</c:v>
                </c:pt>
                <c:pt idx="2698">
                  <c:v>0.48282098208477653</c:v>
                </c:pt>
                <c:pt idx="2699">
                  <c:v>0.52772892614739708</c:v>
                </c:pt>
                <c:pt idx="2700">
                  <c:v>0.57082341743010345</c:v>
                </c:pt>
                <c:pt idx="2701">
                  <c:v>0.61195805628358224</c:v>
                </c:pt>
                <c:pt idx="2702">
                  <c:v>0.65099258849843089</c:v>
                </c:pt>
                <c:pt idx="2703">
                  <c:v>0.68779456670424677</c:v>
                </c:pt>
                <c:pt idx="2704">
                  <c:v>0.72223900140499786</c:v>
                </c:pt>
                <c:pt idx="2705">
                  <c:v>0.75420898794140789</c:v>
                </c:pt>
                <c:pt idx="2706">
                  <c:v>0.78359623814880697</c:v>
                </c:pt>
                <c:pt idx="2707">
                  <c:v>0.81030089637112013</c:v>
                </c:pt>
                <c:pt idx="2708">
                  <c:v>0.83423272403904303</c:v>
                </c:pt>
                <c:pt idx="2709">
                  <c:v>0.85531082853580009</c:v>
                </c:pt>
                <c:pt idx="2710">
                  <c:v>0.8734641640862818</c:v>
                </c:pt>
                <c:pt idx="2711">
                  <c:v>0.88863143734936068</c:v>
                </c:pt>
                <c:pt idx="2712">
                  <c:v>0.90076183649827102</c:v>
                </c:pt>
                <c:pt idx="2713">
                  <c:v>0.90981483917507944</c:v>
                </c:pt>
                <c:pt idx="2714">
                  <c:v>0.9157604631160583</c:v>
                </c:pt>
                <c:pt idx="2715">
                  <c:v>0.91857926633570863</c:v>
                </c:pt>
                <c:pt idx="2716">
                  <c:v>0.91826258159183516</c:v>
                </c:pt>
                <c:pt idx="2717">
                  <c:v>0.91481241376686095</c:v>
                </c:pt>
                <c:pt idx="2718">
                  <c:v>0.90824146588469812</c:v>
                </c:pt>
                <c:pt idx="2719">
                  <c:v>0.89857303877902006</c:v>
                </c:pt>
                <c:pt idx="2720">
                  <c:v>0.88584114873194908</c:v>
                </c:pt>
                <c:pt idx="2721">
                  <c:v>0.87009012979516387</c:v>
                </c:pt>
                <c:pt idx="2722">
                  <c:v>0.85137465004776103</c:v>
                </c:pt>
                <c:pt idx="2723">
                  <c:v>0.82975937222735963</c:v>
                </c:pt>
                <c:pt idx="2724">
                  <c:v>0.80531915849027591</c:v>
                </c:pt>
                <c:pt idx="2725">
                  <c:v>0.77813818944599722</c:v>
                </c:pt>
                <c:pt idx="2726">
                  <c:v>0.74831007489340928</c:v>
                </c:pt>
                <c:pt idx="2727">
                  <c:v>0.71593743445305424</c:v>
                </c:pt>
                <c:pt idx="2728">
                  <c:v>0.68113137165036719</c:v>
                </c:pt>
                <c:pt idx="2729">
                  <c:v>0.64401177129664411</c:v>
                </c:pt>
                <c:pt idx="2730">
                  <c:v>0.60470588543720061</c:v>
                </c:pt>
                <c:pt idx="2731">
                  <c:v>0.5633485530114013</c:v>
                </c:pt>
                <c:pt idx="2732">
                  <c:v>0.52008136372981517</c:v>
                </c:pt>
                <c:pt idx="2733">
                  <c:v>0.47505301164448555</c:v>
                </c:pt>
                <c:pt idx="2734">
                  <c:v>0.42841753963252444</c:v>
                </c:pt>
                <c:pt idx="2735">
                  <c:v>0.38033463310141524</c:v>
                </c:pt>
                <c:pt idx="2736">
                  <c:v>0.33096886973024486</c:v>
                </c:pt>
                <c:pt idx="2737">
                  <c:v>0.28048891118291019</c:v>
                </c:pt>
                <c:pt idx="2738">
                  <c:v>0.22906789957246312</c:v>
                </c:pt>
                <c:pt idx="2739">
                  <c:v>0.17688141161571702</c:v>
                </c:pt>
                <c:pt idx="2740">
                  <c:v>0.12410782197083824</c:v>
                </c:pt>
                <c:pt idx="2741">
                  <c:v>7.0927197541628115E-2</c:v>
                </c:pt>
                <c:pt idx="2742">
                  <c:v>1.7521704144756269E-2</c:v>
                </c:pt>
                <c:pt idx="2743">
                  <c:v>-3.5926547152154757E-2</c:v>
                </c:pt>
                <c:pt idx="2744">
                  <c:v>-8.9235102989057735E-2</c:v>
                </c:pt>
                <c:pt idx="2745">
                  <c:v>-0.14222204528550481</c:v>
                </c:pt>
                <c:pt idx="2746">
                  <c:v>-0.19470686278429619</c:v>
                </c:pt>
                <c:pt idx="2747">
                  <c:v>-0.24651006263042607</c:v>
                </c:pt>
                <c:pt idx="2748">
                  <c:v>-0.29745529387656261</c:v>
                </c:pt>
                <c:pt idx="2749">
                  <c:v>-0.34736893877008534</c:v>
                </c:pt>
                <c:pt idx="2750">
                  <c:v>-0.39608118865453246</c:v>
                </c:pt>
                <c:pt idx="2751">
                  <c:v>-0.44342569394384035</c:v>
                </c:pt>
                <c:pt idx="2752">
                  <c:v>-0.489241533341707</c:v>
                </c:pt>
                <c:pt idx="2753">
                  <c:v>-0.53337282074474868</c:v>
                </c:pt>
                <c:pt idx="2754">
                  <c:v>-0.57566967111101941</c:v>
                </c:pt>
                <c:pt idx="2755">
                  <c:v>-0.61598790777077073</c:v>
                </c:pt>
                <c:pt idx="2756">
                  <c:v>-0.65419077049111796</c:v>
                </c:pt>
                <c:pt idx="2757">
                  <c:v>-0.69014855930936048</c:v>
                </c:pt>
                <c:pt idx="2758">
                  <c:v>-0.72373928261918041</c:v>
                </c:pt>
                <c:pt idx="2759">
                  <c:v>-0.75484921443675623</c:v>
                </c:pt>
                <c:pt idx="2760">
                  <c:v>-0.78337269515253594</c:v>
                </c:pt>
                <c:pt idx="2761">
                  <c:v>-0.80921338521053621</c:v>
                </c:pt>
                <c:pt idx="2762">
                  <c:v>-0.83228398188227848</c:v>
                </c:pt>
                <c:pt idx="2763">
                  <c:v>-0.85250675982192448</c:v>
                </c:pt>
                <c:pt idx="2764">
                  <c:v>-0.86981345901727336</c:v>
                </c:pt>
                <c:pt idx="2765">
                  <c:v>-0.88414609684263012</c:v>
                </c:pt>
                <c:pt idx="2766">
                  <c:v>-0.89545676071878799</c:v>
                </c:pt>
                <c:pt idx="2767">
                  <c:v>-0.9037078722527675</c:v>
                </c:pt>
                <c:pt idx="2768">
                  <c:v>-0.9088723294117601</c:v>
                </c:pt>
                <c:pt idx="2769">
                  <c:v>-0.91093351125789879</c:v>
                </c:pt>
                <c:pt idx="2770">
                  <c:v>-0.90988547978597634</c:v>
                </c:pt>
                <c:pt idx="2771">
                  <c:v>-0.90573288258304574</c:v>
                </c:pt>
                <c:pt idx="2772">
                  <c:v>-0.89849092338254199</c:v>
                </c:pt>
                <c:pt idx="2773">
                  <c:v>-0.88818546026548306</c:v>
                </c:pt>
                <c:pt idx="2774">
                  <c:v>-0.87485270519802505</c:v>
                </c:pt>
                <c:pt idx="2775">
                  <c:v>-0.85853922096720137</c:v>
                </c:pt>
                <c:pt idx="2776">
                  <c:v>-0.83930173120973672</c:v>
                </c:pt>
                <c:pt idx="2777">
                  <c:v>-0.81720681035882248</c:v>
                </c:pt>
                <c:pt idx="2778">
                  <c:v>-0.79233109042386829</c:v>
                </c:pt>
                <c:pt idx="2779">
                  <c:v>-0.76476035973402923</c:v>
                </c:pt>
                <c:pt idx="2780">
                  <c:v>-0.73458967717652413</c:v>
                </c:pt>
                <c:pt idx="2781">
                  <c:v>-0.70192278246164774</c:v>
                </c:pt>
                <c:pt idx="2782">
                  <c:v>-0.66687237742746408</c:v>
                </c:pt>
                <c:pt idx="2783">
                  <c:v>-0.62955879763040112</c:v>
                </c:pt>
                <c:pt idx="2784">
                  <c:v>-0.59011021378470019</c:v>
                </c:pt>
                <c:pt idx="2785">
                  <c:v>-0.54866204040759936</c:v>
                </c:pt>
                <c:pt idx="2786">
                  <c:v>-0.50535625868450407</c:v>
                </c:pt>
                <c:pt idx="2787">
                  <c:v>-0.4603417689139222</c:v>
                </c:pt>
                <c:pt idx="2788">
                  <c:v>-0.41377263292229977</c:v>
                </c:pt>
                <c:pt idx="2789">
                  <c:v>-0.36580836846983406</c:v>
                </c:pt>
                <c:pt idx="2790">
                  <c:v>-0.31661296023865443</c:v>
                </c:pt>
                <c:pt idx="2791">
                  <c:v>-0.26635524784182452</c:v>
                </c:pt>
                <c:pt idx="2792">
                  <c:v>-0.21520693133174201</c:v>
                </c:pt>
                <c:pt idx="2793">
                  <c:v>-0.16334292225073901</c:v>
                </c:pt>
                <c:pt idx="2794">
                  <c:v>-0.11094025935151614</c:v>
                </c:pt>
                <c:pt idx="2795">
                  <c:v>-5.8178511062543944E-2</c:v>
                </c:pt>
                <c:pt idx="2796">
                  <c:v>-5.2376528705205027E-3</c:v>
                </c:pt>
                <c:pt idx="2797">
                  <c:v>4.7701544111745715E-2</c:v>
                </c:pt>
                <c:pt idx="2798">
                  <c:v>0.10045838108983089</c:v>
                </c:pt>
                <c:pt idx="2799">
                  <c:v>0.15285309901258373</c:v>
                </c:pt>
                <c:pt idx="2800">
                  <c:v>0.20470648875196301</c:v>
                </c:pt>
                <c:pt idx="2801">
                  <c:v>0.25584201112936611</c:v>
                </c:pt>
                <c:pt idx="2802">
                  <c:v>0.30608539130327633</c:v>
                </c:pt>
                <c:pt idx="2803">
                  <c:v>0.35526569874756037</c:v>
                </c:pt>
                <c:pt idx="2804">
                  <c:v>0.40321499140934758</c:v>
                </c:pt>
                <c:pt idx="2805">
                  <c:v>0.44977030380941579</c:v>
                </c:pt>
                <c:pt idx="2806">
                  <c:v>0.49477325254063098</c:v>
                </c:pt>
                <c:pt idx="2807">
                  <c:v>0.53807081410886193</c:v>
                </c:pt>
                <c:pt idx="2808">
                  <c:v>0.57951603977252275</c:v>
                </c:pt>
                <c:pt idx="2809">
                  <c:v>0.61896776892766736</c:v>
                </c:pt>
                <c:pt idx="2810">
                  <c:v>0.65629230200855149</c:v>
                </c:pt>
                <c:pt idx="2811">
                  <c:v>0.69136304977102303</c:v>
                </c:pt>
                <c:pt idx="2812">
                  <c:v>0.72406131739447865</c:v>
                </c:pt>
                <c:pt idx="2813">
                  <c:v>0.75427609095351511</c:v>
                </c:pt>
                <c:pt idx="2814">
                  <c:v>0.78190535482969736</c:v>
                </c:pt>
                <c:pt idx="2815">
                  <c:v>0.80685579758585324</c:v>
                </c:pt>
                <c:pt idx="2816">
                  <c:v>0.82904328996309939</c:v>
                </c:pt>
                <c:pt idx="2817">
                  <c:v>0.84839325461590931</c:v>
                </c:pt>
                <c:pt idx="2818">
                  <c:v>0.86484055953847372</c:v>
                </c:pt>
                <c:pt idx="2819">
                  <c:v>0.87833029382638095</c:v>
                </c:pt>
                <c:pt idx="2820">
                  <c:v>0.8888175661702068</c:v>
                </c:pt>
                <c:pt idx="2821">
                  <c:v>0.89626778239704474</c:v>
                </c:pt>
                <c:pt idx="2822">
                  <c:v>0.90065663125807183</c:v>
                </c:pt>
                <c:pt idx="2823">
                  <c:v>0.90197037788059342</c:v>
                </c:pt>
                <c:pt idx="2824">
                  <c:v>0.90020574893379368</c:v>
                </c:pt>
                <c:pt idx="2825">
                  <c:v>0.89536998274892743</c:v>
                </c:pt>
                <c:pt idx="2826">
                  <c:v>0.88748075530171167</c:v>
                </c:pt>
                <c:pt idx="2827">
                  <c:v>0.87656628172758055</c:v>
                </c:pt>
                <c:pt idx="2828">
                  <c:v>0.86266498869073993</c:v>
                </c:pt>
                <c:pt idx="2829">
                  <c:v>0.84582551588408883</c:v>
                </c:pt>
                <c:pt idx="2830">
                  <c:v>0.82610641385276129</c:v>
                </c:pt>
                <c:pt idx="2831">
                  <c:v>0.80357633218992819</c:v>
                </c:pt>
                <c:pt idx="2832">
                  <c:v>0.77831321342985016</c:v>
                </c:pt>
                <c:pt idx="2833">
                  <c:v>0.75040438784494101</c:v>
                </c:pt>
                <c:pt idx="2834">
                  <c:v>0.71994603152352077</c:v>
                </c:pt>
                <c:pt idx="2835">
                  <c:v>0.68704343088990216</c:v>
                </c:pt>
                <c:pt idx="2836">
                  <c:v>0.6518097427106494</c:v>
                </c:pt>
                <c:pt idx="2837">
                  <c:v>0.61436617690393802</c:v>
                </c:pt>
                <c:pt idx="2838">
                  <c:v>0.574841439217888</c:v>
                </c:pt>
                <c:pt idx="2839">
                  <c:v>0.53337108513469833</c:v>
                </c:pt>
                <c:pt idx="2840">
                  <c:v>0.49009785902208464</c:v>
                </c:pt>
                <c:pt idx="2841">
                  <c:v>0.44517000998096889</c:v>
                </c:pt>
                <c:pt idx="2842">
                  <c:v>0.39874157002150212</c:v>
                </c:pt>
                <c:pt idx="2843">
                  <c:v>0.35097139898131313</c:v>
                </c:pt>
                <c:pt idx="2844">
                  <c:v>0.30202356284554394</c:v>
                </c:pt>
                <c:pt idx="2845">
                  <c:v>0.25206539623236829</c:v>
                </c:pt>
                <c:pt idx="2846">
                  <c:v>0.20126784011819024</c:v>
                </c:pt>
                <c:pt idx="2847">
                  <c:v>0.14980463044313935</c:v>
                </c:pt>
                <c:pt idx="2848">
                  <c:v>9.7851453351446502E-2</c:v>
                </c:pt>
                <c:pt idx="2849">
                  <c:v>4.5586343373903201E-2</c:v>
                </c:pt>
                <c:pt idx="2850">
                  <c:v>-6.8124210265145171E-3</c:v>
                </c:pt>
                <c:pt idx="2851">
                  <c:v>-5.9165931475212347E-2</c:v>
                </c:pt>
                <c:pt idx="2852">
                  <c:v>-0.11129575857526509</c:v>
                </c:pt>
                <c:pt idx="2853">
                  <c:v>-0.16302356212043628</c:v>
                </c:pt>
                <c:pt idx="2854">
                  <c:v>-0.21417320065738901</c:v>
                </c:pt>
                <c:pt idx="2855">
                  <c:v>-0.26457033036566313</c:v>
                </c:pt>
                <c:pt idx="2856">
                  <c:v>-0.31404325050408177</c:v>
                </c:pt>
                <c:pt idx="2857">
                  <c:v>-0.36242371801267387</c:v>
                </c:pt>
                <c:pt idx="2858">
                  <c:v>-0.4095465977691608</c:v>
                </c:pt>
                <c:pt idx="2859">
                  <c:v>-0.45525181783941748</c:v>
                </c:pt>
                <c:pt idx="2860">
                  <c:v>-0.49938398005108403</c:v>
                </c:pt>
                <c:pt idx="2861">
                  <c:v>-0.54179332277221914</c:v>
                </c:pt>
                <c:pt idx="2862">
                  <c:v>-0.58233542467780697</c:v>
                </c:pt>
                <c:pt idx="2863">
                  <c:v>-0.62087291640899955</c:v>
                </c:pt>
                <c:pt idx="2864">
                  <c:v>-0.65727512433547797</c:v>
                </c:pt>
                <c:pt idx="2865">
                  <c:v>-0.69141872166417118</c:v>
                </c:pt>
                <c:pt idx="2866">
                  <c:v>-0.72318829306420418</c:v>
                </c:pt>
                <c:pt idx="2867">
                  <c:v>-0.75247612735699998</c:v>
                </c:pt>
                <c:pt idx="2868">
                  <c:v>-0.77918349648796126</c:v>
                </c:pt>
                <c:pt idx="2869">
                  <c:v>-0.80322036756252346</c:v>
                </c:pt>
                <c:pt idx="2870">
                  <c:v>-0.82450596018621003</c:v>
                </c:pt>
                <c:pt idx="2871">
                  <c:v>-0.84296862318344978</c:v>
                </c:pt>
                <c:pt idx="2872">
                  <c:v>-0.85854668798710831</c:v>
                </c:pt>
                <c:pt idx="2873">
                  <c:v>-0.87118825307364911</c:v>
                </c:pt>
                <c:pt idx="2874">
                  <c:v>-0.88085150488277986</c:v>
                </c:pt>
                <c:pt idx="2875">
                  <c:v>-0.8875046850992987</c:v>
                </c:pt>
                <c:pt idx="2876">
                  <c:v>-0.89112647281444746</c:v>
                </c:pt>
                <c:pt idx="2877">
                  <c:v>-0.89170585293513649</c:v>
                </c:pt>
                <c:pt idx="2878">
                  <c:v>-0.88924220276470722</c:v>
                </c:pt>
                <c:pt idx="2879">
                  <c:v>-0.88374525587229169</c:v>
                </c:pt>
                <c:pt idx="2880">
                  <c:v>-0.87523518425058</c:v>
                </c:pt>
                <c:pt idx="2881">
                  <c:v>-0.86374236653077041</c:v>
                </c:pt>
                <c:pt idx="2882">
                  <c:v>-0.84930737062496264</c:v>
                </c:pt>
                <c:pt idx="2883">
                  <c:v>-0.83198070148851289</c:v>
                </c:pt>
                <c:pt idx="2884">
                  <c:v>-0.81182297043752671</c:v>
                </c:pt>
                <c:pt idx="2885">
                  <c:v>-0.7889041848570606</c:v>
                </c:pt>
                <c:pt idx="2886">
                  <c:v>-0.7633038235860955</c:v>
                </c:pt>
                <c:pt idx="2887">
                  <c:v>-0.73511048496098108</c:v>
                </c:pt>
                <c:pt idx="2888">
                  <c:v>-0.70442142697522281</c:v>
                </c:pt>
                <c:pt idx="2889">
                  <c:v>-0.67134283189134292</c:v>
                </c:pt>
                <c:pt idx="2890">
                  <c:v>-0.6359885561828551</c:v>
                </c:pt>
                <c:pt idx="2891">
                  <c:v>-0.59848031530137369</c:v>
                </c:pt>
                <c:pt idx="2892">
                  <c:v>-0.55894692867340623</c:v>
                </c:pt>
                <c:pt idx="2893">
                  <c:v>-0.51752464460612824</c:v>
                </c:pt>
                <c:pt idx="2894">
                  <c:v>-0.47435553362793931</c:v>
                </c:pt>
                <c:pt idx="2895">
                  <c:v>-0.42958774974701258</c:v>
                </c:pt>
                <c:pt idx="2896">
                  <c:v>-0.38337483675655221</c:v>
                </c:pt>
                <c:pt idx="2897">
                  <c:v>-0.33587497054147442</c:v>
                </c:pt>
                <c:pt idx="2898">
                  <c:v>-0.28725133411376197</c:v>
                </c:pt>
                <c:pt idx="2899">
                  <c:v>-0.23767019075104021</c:v>
                </c:pt>
                <c:pt idx="2900">
                  <c:v>-0.18730122033722807</c:v>
                </c:pt>
                <c:pt idx="2901">
                  <c:v>-0.13631646743764619</c:v>
                </c:pt>
                <c:pt idx="2902">
                  <c:v>-8.4890733638313107E-2</c:v>
                </c:pt>
                <c:pt idx="2903">
                  <c:v>-3.319951173421689E-2</c:v>
                </c:pt>
                <c:pt idx="2904">
                  <c:v>1.8580638231705377E-2</c:v>
                </c:pt>
                <c:pt idx="2905">
                  <c:v>7.0272935722268087E-2</c:v>
                </c:pt>
                <c:pt idx="2906">
                  <c:v>0.12170122948192524</c:v>
                </c:pt>
                <c:pt idx="2907">
                  <c:v>0.17268961353863885</c:v>
                </c:pt>
                <c:pt idx="2908">
                  <c:v>0.22306450814276058</c:v>
                </c:pt>
                <c:pt idx="2909">
                  <c:v>0.27265426303589496</c:v>
                </c:pt>
                <c:pt idx="2910">
                  <c:v>0.3212902211457106</c:v>
                </c:pt>
                <c:pt idx="2911">
                  <c:v>0.36880636474582429</c:v>
                </c:pt>
                <c:pt idx="2912">
                  <c:v>0.41504128110366006</c:v>
                </c:pt>
                <c:pt idx="2913">
                  <c:v>0.45983777339092202</c:v>
                </c:pt>
                <c:pt idx="2914">
                  <c:v>0.50304383460418223</c:v>
                </c:pt>
                <c:pt idx="2915">
                  <c:v>0.54451234301706786</c:v>
                </c:pt>
                <c:pt idx="2916">
                  <c:v>0.58410280590780861</c:v>
                </c:pt>
                <c:pt idx="2917">
                  <c:v>0.62168099920551767</c:v>
                </c:pt>
                <c:pt idx="2918">
                  <c:v>0.65711963408298457</c:v>
                </c:pt>
                <c:pt idx="2919">
                  <c:v>0.69029894196933994</c:v>
                </c:pt>
                <c:pt idx="2920">
                  <c:v>0.72110645430425635</c:v>
                </c:pt>
                <c:pt idx="2921">
                  <c:v>0.74943833811097216</c:v>
                </c:pt>
                <c:pt idx="2922">
                  <c:v>0.77519909868925108</c:v>
                </c:pt>
                <c:pt idx="2923">
                  <c:v>0.79830217075724996</c:v>
                </c:pt>
                <c:pt idx="2924">
                  <c:v>0.81866977929925833</c:v>
                </c:pt>
                <c:pt idx="2925">
                  <c:v>0.83623386586233595</c:v>
                </c:pt>
                <c:pt idx="2926">
                  <c:v>0.8509358600101643</c:v>
                </c:pt>
                <c:pt idx="2927">
                  <c:v>0.86272699196660574</c:v>
                </c:pt>
                <c:pt idx="2928">
                  <c:v>0.87156848965657252</c:v>
                </c:pt>
                <c:pt idx="2929">
                  <c:v>0.87743155074295487</c:v>
                </c:pt>
                <c:pt idx="2930">
                  <c:v>0.88029769054497353</c:v>
                </c:pt>
                <c:pt idx="2931">
                  <c:v>0.88015861619049829</c:v>
                </c:pt>
                <c:pt idx="2932">
                  <c:v>0.87701627712256802</c:v>
                </c:pt>
                <c:pt idx="2933">
                  <c:v>0.87088292804767264</c:v>
                </c:pt>
                <c:pt idx="2934">
                  <c:v>0.86178099149268594</c:v>
                </c:pt>
                <c:pt idx="2935">
                  <c:v>0.84974302205449603</c:v>
                </c:pt>
                <c:pt idx="2936">
                  <c:v>0.83481158227239038</c:v>
                </c:pt>
                <c:pt idx="2937">
                  <c:v>0.8170390002225143</c:v>
                </c:pt>
                <c:pt idx="2938">
                  <c:v>0.79648754047617443</c:v>
                </c:pt>
                <c:pt idx="2939">
                  <c:v>0.77322867489027658</c:v>
                </c:pt>
                <c:pt idx="2940">
                  <c:v>0.74734316137767531</c:v>
                </c:pt>
                <c:pt idx="2941">
                  <c:v>0.7189205425590498</c:v>
                </c:pt>
                <c:pt idx="2942">
                  <c:v>0.68805939292340645</c:v>
                </c:pt>
                <c:pt idx="2943">
                  <c:v>0.65486615949047677</c:v>
                </c:pt>
                <c:pt idx="2944">
                  <c:v>0.61945532765681843</c:v>
                </c:pt>
                <c:pt idx="2945">
                  <c:v>0.58194889576643749</c:v>
                </c:pt>
                <c:pt idx="2946">
                  <c:v>0.54247576065814296</c:v>
                </c:pt>
                <c:pt idx="2947">
                  <c:v>0.50117204058661824</c:v>
                </c:pt>
                <c:pt idx="2948">
                  <c:v>0.45817947048148827</c:v>
                </c:pt>
                <c:pt idx="2949">
                  <c:v>0.41364566324083391</c:v>
                </c:pt>
                <c:pt idx="2950">
                  <c:v>0.36772319432309403</c:v>
                </c:pt>
                <c:pt idx="2951">
                  <c:v>0.32056996571168933</c:v>
                </c:pt>
                <c:pt idx="2952">
                  <c:v>0.27234734209879724</c:v>
                </c:pt>
                <c:pt idx="2953">
                  <c:v>0.22322047279388627</c:v>
                </c:pt>
                <c:pt idx="2954">
                  <c:v>0.17335726781526303</c:v>
                </c:pt>
                <c:pt idx="2955">
                  <c:v>0.12292878306946317</c:v>
                </c:pt>
                <c:pt idx="2956">
                  <c:v>7.2107199301989403E-2</c:v>
                </c:pt>
                <c:pt idx="2957">
                  <c:v>2.1066187039226102E-2</c:v>
                </c:pt>
                <c:pt idx="2958">
                  <c:v>-3.0019924891022703E-2</c:v>
                </c:pt>
                <c:pt idx="2959">
                  <c:v>-8.0976989070045441E-2</c:v>
                </c:pt>
                <c:pt idx="2960">
                  <c:v>-0.13163065725568548</c:v>
                </c:pt>
                <c:pt idx="2961">
                  <c:v>-0.18180844262321591</c:v>
                </c:pt>
                <c:pt idx="2962">
                  <c:v>-0.23133932915861799</c:v>
                </c:pt>
                <c:pt idx="2963">
                  <c:v>-0.28005483144526055</c:v>
                </c:pt>
                <c:pt idx="2964">
                  <c:v>-0.32778863814906778</c:v>
                </c:pt>
                <c:pt idx="2965">
                  <c:v>-0.3743785810323198</c:v>
                </c:pt>
                <c:pt idx="2966">
                  <c:v>-0.41966624762412336</c:v>
                </c:pt>
                <c:pt idx="2967">
                  <c:v>-0.46349775602940307</c:v>
                </c:pt>
                <c:pt idx="2968">
                  <c:v>-0.50572447665445153</c:v>
                </c:pt>
                <c:pt idx="2969">
                  <c:v>-0.54620273468184632</c:v>
                </c:pt>
                <c:pt idx="2970">
                  <c:v>-0.58479551350724346</c:v>
                </c:pt>
                <c:pt idx="2971">
                  <c:v>-0.62137210090760508</c:v>
                </c:pt>
                <c:pt idx="2972">
                  <c:v>-0.65580889857379243</c:v>
                </c:pt>
                <c:pt idx="2973">
                  <c:v>-0.68798919007980375</c:v>
                </c:pt>
                <c:pt idx="2974">
                  <c:v>-0.717804526973572</c:v>
                </c:pt>
                <c:pt idx="2975">
                  <c:v>-0.74515442343995963</c:v>
                </c:pt>
                <c:pt idx="2976">
                  <c:v>-0.76994686560900583</c:v>
                </c:pt>
                <c:pt idx="2977">
                  <c:v>-0.79209872108189838</c:v>
                </c:pt>
                <c:pt idx="2978">
                  <c:v>-0.81153560577186745</c:v>
                </c:pt>
                <c:pt idx="2979">
                  <c:v>-0.82819277077310371</c:v>
                </c:pt>
                <c:pt idx="2980">
                  <c:v>-0.84201488039207062</c:v>
                </c:pt>
                <c:pt idx="2981">
                  <c:v>-0.85295635420261195</c:v>
                </c:pt>
                <c:pt idx="2982">
                  <c:v>-0.86098132132533034</c:v>
                </c:pt>
                <c:pt idx="2983">
                  <c:v>-0.86606405253643282</c:v>
                </c:pt>
                <c:pt idx="2984">
                  <c:v>-0.86818881874320886</c:v>
                </c:pt>
                <c:pt idx="2985">
                  <c:v>-0.86734999863729922</c:v>
                </c:pt>
                <c:pt idx="2986">
                  <c:v>-0.86355206701640674</c:v>
                </c:pt>
                <c:pt idx="2987">
                  <c:v>-0.8568096609969833</c:v>
                </c:pt>
                <c:pt idx="2988">
                  <c:v>-0.84714741508726132</c:v>
                </c:pt>
                <c:pt idx="2989">
                  <c:v>-0.83459993021931289</c:v>
                </c:pt>
                <c:pt idx="2990">
                  <c:v>-0.81921155832596171</c:v>
                </c:pt>
                <c:pt idx="2991">
                  <c:v>-0.80103655428409859</c:v>
                </c:pt>
                <c:pt idx="2992">
                  <c:v>-0.78013844218456041</c:v>
                </c:pt>
                <c:pt idx="2993">
                  <c:v>-0.75659007494547803</c:v>
                </c:pt>
                <c:pt idx="2994">
                  <c:v>-0.73047318186658439</c:v>
                </c:pt>
                <c:pt idx="2995">
                  <c:v>-0.70187859786515538</c:v>
                </c:pt>
                <c:pt idx="2996">
                  <c:v>-0.67090519643044022</c:v>
                </c:pt>
                <c:pt idx="2997">
                  <c:v>-0.63766003639144031</c:v>
                </c:pt>
                <c:pt idx="2998">
                  <c:v>-0.60225787248521923</c:v>
                </c:pt>
                <c:pt idx="2999">
                  <c:v>-0.56482057473128933</c:v>
                </c:pt>
                <c:pt idx="3000">
                  <c:v>-0.52547743612167375</c:v>
                </c:pt>
                <c:pt idx="3001">
                  <c:v>-0.48436364931139675</c:v>
                </c:pt>
                <c:pt idx="3002">
                  <c:v>-0.4416205503578044</c:v>
                </c:pt>
                <c:pt idx="3003">
                  <c:v>-0.39739474213399478</c:v>
                </c:pt>
                <c:pt idx="3004">
                  <c:v>-0.35183844614118792</c:v>
                </c:pt>
                <c:pt idx="3005">
                  <c:v>-0.30510770650536451</c:v>
                </c:pt>
                <c:pt idx="3006">
                  <c:v>-0.25736269660964234</c:v>
                </c:pt>
                <c:pt idx="3007">
                  <c:v>-0.20876696098425085</c:v>
                </c:pt>
                <c:pt idx="3008">
                  <c:v>-0.15948661692088822</c:v>
                </c:pt>
                <c:pt idx="3009">
                  <c:v>-0.10969073428426904</c:v>
                </c:pt>
                <c:pt idx="3010">
                  <c:v>-5.9549337995661693E-2</c:v>
                </c:pt>
                <c:pt idx="3011">
                  <c:v>-9.233769390607667E-3</c:v>
                </c:pt>
                <c:pt idx="3012">
                  <c:v>4.1084375853192905E-2</c:v>
                </c:pt>
                <c:pt idx="3013">
                  <c:v>9.1232868652901616E-2</c:v>
                </c:pt>
                <c:pt idx="3014">
                  <c:v>0.14104088336109763</c:v>
                </c:pt>
                <c:pt idx="3015">
                  <c:v>0.19033861459010942</c:v>
                </c:pt>
                <c:pt idx="3016">
                  <c:v>0.23895809805519472</c:v>
                </c:pt>
                <c:pt idx="3017">
                  <c:v>0.28673401017035755</c:v>
                </c:pt>
                <c:pt idx="3018">
                  <c:v>0.33350331870873251</c:v>
                </c:pt>
                <c:pt idx="3019">
                  <c:v>0.37910721335110381</c:v>
                </c:pt>
                <c:pt idx="3020">
                  <c:v>0.42339072455667248</c:v>
                </c:pt>
                <c:pt idx="3021">
                  <c:v>0.46620368363508802</c:v>
                </c:pt>
                <c:pt idx="3022">
                  <c:v>0.50740041858360851</c:v>
                </c:pt>
                <c:pt idx="3023">
                  <c:v>0.54684148119017717</c:v>
                </c:pt>
                <c:pt idx="3024">
                  <c:v>0.58439329083110902</c:v>
                </c:pt>
                <c:pt idx="3025">
                  <c:v>0.61992879623542296</c:v>
                </c:pt>
                <c:pt idx="3026">
                  <c:v>0.65332806053331638</c:v>
                </c:pt>
                <c:pt idx="3027">
                  <c:v>0.68447803622528181</c:v>
                </c:pt>
                <c:pt idx="3028">
                  <c:v>0.71327390847015393</c:v>
                </c:pt>
                <c:pt idx="3029">
                  <c:v>0.73961879686419685</c:v>
                </c:pt>
                <c:pt idx="3030">
                  <c:v>0.76342435505295314</c:v>
                </c:pt>
                <c:pt idx="3031">
                  <c:v>0.78461062290247907</c:v>
                </c:pt>
                <c:pt idx="3032">
                  <c:v>0.80310697973317857</c:v>
                </c:pt>
                <c:pt idx="3033">
                  <c:v>0.81885191082312925</c:v>
                </c:pt>
                <c:pt idx="3034">
                  <c:v>0.83179338770110545</c:v>
                </c:pt>
                <c:pt idx="3035">
                  <c:v>0.84188880534528066</c:v>
                </c:pt>
                <c:pt idx="3036">
                  <c:v>0.84910549448893646</c:v>
                </c:pt>
                <c:pt idx="3037">
                  <c:v>0.85342056536265376</c:v>
                </c:pt>
                <c:pt idx="3038">
                  <c:v>0.85482104880107368</c:v>
                </c:pt>
                <c:pt idx="3039">
                  <c:v>0.85330392025491886</c:v>
                </c:pt>
                <c:pt idx="3040">
                  <c:v>0.84887614720289317</c:v>
                </c:pt>
                <c:pt idx="3041">
                  <c:v>0.84155461561307277</c:v>
                </c:pt>
                <c:pt idx="3042">
                  <c:v>0.83136608135925028</c:v>
                </c:pt>
                <c:pt idx="3043">
                  <c:v>0.81834700333424681</c:v>
                </c:pt>
                <c:pt idx="3044">
                  <c:v>0.80254367633984847</c:v>
                </c:pt>
                <c:pt idx="3045">
                  <c:v>0.78401169224202627</c:v>
                </c:pt>
                <c:pt idx="3046">
                  <c:v>0.76281598071118539</c:v>
                </c:pt>
                <c:pt idx="3047">
                  <c:v>0.73903052604472053</c:v>
                </c:pt>
                <c:pt idx="3048">
                  <c:v>0.71273797685173446</c:v>
                </c:pt>
                <c:pt idx="3049">
                  <c:v>0.68402987484680411</c:v>
                </c:pt>
                <c:pt idx="3050">
                  <c:v>0.65300557997279551</c:v>
                </c:pt>
                <c:pt idx="3051">
                  <c:v>0.61977241883484191</c:v>
                </c:pt>
                <c:pt idx="3052">
                  <c:v>0.58444501864434839</c:v>
                </c:pt>
                <c:pt idx="3053">
                  <c:v>0.54714559893396597</c:v>
                </c:pt>
                <c:pt idx="3054">
                  <c:v>0.50800253264175377</c:v>
                </c:pt>
                <c:pt idx="3055">
                  <c:v>0.46715057184557557</c:v>
                </c:pt>
                <c:pt idx="3056">
                  <c:v>0.42473021904066011</c:v>
                </c:pt>
                <c:pt idx="3057">
                  <c:v>0.38088703008155417</c:v>
                </c:pt>
                <c:pt idx="3058">
                  <c:v>0.33577196176226554</c:v>
                </c:pt>
                <c:pt idx="3059">
                  <c:v>0.28953959099385684</c:v>
                </c:pt>
                <c:pt idx="3060">
                  <c:v>0.24234841926186645</c:v>
                </c:pt>
                <c:pt idx="3061">
                  <c:v>0.19435988983328362</c:v>
                </c:pt>
                <c:pt idx="3062">
                  <c:v>0.14573875889801427</c:v>
                </c:pt>
                <c:pt idx="3063">
                  <c:v>9.6651149606008388E-2</c:v>
                </c:pt>
                <c:pt idx="3064">
                  <c:v>4.726490105747113E-2</c:v>
                </c:pt>
                <c:pt idx="3065">
                  <c:v>-2.2512344096939233E-3</c:v>
                </c:pt>
                <c:pt idx="3066">
                  <c:v>-5.1728405252392078E-2</c:v>
                </c:pt>
                <c:pt idx="3067">
                  <c:v>-0.10099728855515806</c:v>
                </c:pt>
                <c:pt idx="3068">
                  <c:v>-0.14989009263991188</c:v>
                </c:pt>
                <c:pt idx="3069">
                  <c:v>-0.19824017935667784</c:v>
                </c:pt>
                <c:pt idx="3070">
                  <c:v>-0.24588309674192829</c:v>
                </c:pt>
                <c:pt idx="3071">
                  <c:v>-0.29265622876060721</c:v>
                </c:pt>
                <c:pt idx="3072">
                  <c:v>-0.33840072073816768</c:v>
                </c:pt>
                <c:pt idx="3073">
                  <c:v>-0.38296110169463449</c:v>
                </c:pt>
                <c:pt idx="3074">
                  <c:v>-0.42618624753763634</c:v>
                </c:pt>
                <c:pt idx="3075">
                  <c:v>-0.46792907164742015</c:v>
                </c:pt>
                <c:pt idx="3076">
                  <c:v>-0.50804826869091424</c:v>
                </c:pt>
                <c:pt idx="3077">
                  <c:v>-0.54640795747875304</c:v>
                </c:pt>
                <c:pt idx="3078">
                  <c:v>-0.58287835219279338</c:v>
                </c:pt>
                <c:pt idx="3079">
                  <c:v>-0.61733636206801912</c:v>
                </c:pt>
                <c:pt idx="3080">
                  <c:v>-0.64966535611656706</c:v>
                </c:pt>
                <c:pt idx="3081">
                  <c:v>-0.67975654899714</c:v>
                </c:pt>
                <c:pt idx="3082">
                  <c:v>-0.70750869645111514</c:v>
                </c:pt>
                <c:pt idx="3083">
                  <c:v>-0.73282872192669224</c:v>
                </c:pt>
                <c:pt idx="3084">
                  <c:v>-0.75563155510927016</c:v>
                </c:pt>
                <c:pt idx="3085">
                  <c:v>-0.77584114595741505</c:v>
                </c:pt>
                <c:pt idx="3086">
                  <c:v>-0.79339022090415012</c:v>
                </c:pt>
                <c:pt idx="3087">
                  <c:v>-0.80822063421273982</c:v>
                </c:pt>
                <c:pt idx="3088">
                  <c:v>-0.82028361175312181</c:v>
                </c:pt>
                <c:pt idx="3089">
                  <c:v>-0.82953969330138511</c:v>
                </c:pt>
                <c:pt idx="3090">
                  <c:v>-0.83595920834247872</c:v>
                </c:pt>
                <c:pt idx="3091">
                  <c:v>-0.83952212614294441</c:v>
                </c:pt>
                <c:pt idx="3092">
                  <c:v>-0.84021817877356031</c:v>
                </c:pt>
                <c:pt idx="3093">
                  <c:v>-0.83804689012007549</c:v>
                </c:pt>
                <c:pt idx="3094">
                  <c:v>-0.83301759103266182</c:v>
                </c:pt>
                <c:pt idx="3095">
                  <c:v>-0.82514935382496057</c:v>
                </c:pt>
                <c:pt idx="3096">
                  <c:v>-0.81447093086640054</c:v>
                </c:pt>
                <c:pt idx="3097">
                  <c:v>-0.80102057878728961</c:v>
                </c:pt>
                <c:pt idx="3098">
                  <c:v>-0.78484619278732004</c:v>
                </c:pt>
                <c:pt idx="3099">
                  <c:v>-0.76600474948413944</c:v>
                </c:pt>
                <c:pt idx="3100">
                  <c:v>-0.74456235107748392</c:v>
                </c:pt>
                <c:pt idx="3101">
                  <c:v>-0.72059381458265093</c:v>
                </c:pt>
                <c:pt idx="3102">
                  <c:v>-0.69418288234513059</c:v>
                </c:pt>
                <c:pt idx="3103">
                  <c:v>-0.66542124017687587</c:v>
                </c:pt>
                <c:pt idx="3104">
                  <c:v>-0.63440864675104669</c:v>
                </c:pt>
                <c:pt idx="3105">
                  <c:v>-0.60125247846563246</c:v>
                </c:pt>
                <c:pt idx="3106">
                  <c:v>-0.56606718400138878</c:v>
                </c:pt>
                <c:pt idx="3107">
                  <c:v>-0.52897457332279285</c:v>
                </c:pt>
                <c:pt idx="3108">
                  <c:v>-0.49010238398961697</c:v>
                </c:pt>
                <c:pt idx="3109">
                  <c:v>-0.44958450640675246</c:v>
                </c:pt>
                <c:pt idx="3110">
                  <c:v>-0.40756015326191464</c:v>
                </c:pt>
                <c:pt idx="3111">
                  <c:v>-0.36417419379008581</c:v>
                </c:pt>
                <c:pt idx="3112">
                  <c:v>-0.31957544563367529</c:v>
                </c:pt>
                <c:pt idx="3113">
                  <c:v>-0.27391696318539149</c:v>
                </c:pt>
                <c:pt idx="3114">
                  <c:v>-0.22735508847889183</c:v>
                </c:pt>
                <c:pt idx="3115">
                  <c:v>-0.18004981246710858</c:v>
                </c:pt>
                <c:pt idx="3116">
                  <c:v>-0.13216288600375917</c:v>
                </c:pt>
                <c:pt idx="3117">
                  <c:v>-8.3858155479683741E-2</c:v>
                </c:pt>
                <c:pt idx="3118">
                  <c:v>-3.5300780491723756E-2</c:v>
                </c:pt>
                <c:pt idx="3119">
                  <c:v>1.3343564567036215E-2</c:v>
                </c:pt>
                <c:pt idx="3120">
                  <c:v>6.1908323175984423E-2</c:v>
                </c:pt>
                <c:pt idx="3121">
                  <c:v>0.11022802616018187</c:v>
                </c:pt>
                <c:pt idx="3122">
                  <c:v>0.15813792290687687</c:v>
                </c:pt>
                <c:pt idx="3123">
                  <c:v>0.20547500236604357</c:v>
                </c:pt>
                <c:pt idx="3124">
                  <c:v>0.25207764330063565</c:v>
                </c:pt>
                <c:pt idx="3125">
                  <c:v>0.29778752769367456</c:v>
                </c:pt>
                <c:pt idx="3126">
                  <c:v>0.34244926791556668</c:v>
                </c:pt>
                <c:pt idx="3127">
                  <c:v>0.38591116392933356</c:v>
                </c:pt>
                <c:pt idx="3128">
                  <c:v>0.42802591749248448</c:v>
                </c:pt>
                <c:pt idx="3129">
                  <c:v>0.46865033075822848</c:v>
                </c:pt>
                <c:pt idx="3130">
                  <c:v>0.50764700453975597</c:v>
                </c:pt>
                <c:pt idx="3131">
                  <c:v>0.54488398877215549</c:v>
                </c:pt>
                <c:pt idx="3132">
                  <c:v>0.58023559963260629</c:v>
                </c:pt>
                <c:pt idx="3133">
                  <c:v>0.61358217530103332</c:v>
                </c:pt>
                <c:pt idx="3134">
                  <c:v>0.64481149781186353</c:v>
                </c:pt>
                <c:pt idx="3135">
                  <c:v>0.67381848353886054</c:v>
                </c:pt>
                <c:pt idx="3136">
                  <c:v>0.70050571120756489</c:v>
                </c:pt>
                <c:pt idx="3137">
                  <c:v>0.72478385979003412</c:v>
                </c:pt>
                <c:pt idx="3138">
                  <c:v>0.74657155366003036</c:v>
                </c:pt>
                <c:pt idx="3139">
                  <c:v>0.76579633357609189</c:v>
                </c:pt>
                <c:pt idx="3140">
                  <c:v>0.78239442029129247</c:v>
                </c:pt>
                <c:pt idx="3141">
                  <c:v>0.79631110874880529</c:v>
                </c:pt>
                <c:pt idx="3142">
                  <c:v>0.80750069433908389</c:v>
                </c:pt>
                <c:pt idx="3143">
                  <c:v>0.81592702305258658</c:v>
                </c:pt>
                <c:pt idx="3144">
                  <c:v>0.82156332814630606</c:v>
                </c:pt>
                <c:pt idx="3145">
                  <c:v>0.82439238802160109</c:v>
                </c:pt>
                <c:pt idx="3146">
                  <c:v>0.82440657146937746</c:v>
                </c:pt>
                <c:pt idx="3147">
                  <c:v>0.82160787004836167</c:v>
                </c:pt>
                <c:pt idx="3148">
                  <c:v>0.81600788471893004</c:v>
                </c:pt>
                <c:pt idx="3149">
                  <c:v>0.80762776548319493</c:v>
                </c:pt>
                <c:pt idx="3150">
                  <c:v>0.79649807908108583</c:v>
                </c:pt>
                <c:pt idx="3151">
                  <c:v>0.78265892443942886</c:v>
                </c:pt>
                <c:pt idx="3152">
                  <c:v>0.76615946845552219</c:v>
                </c:pt>
                <c:pt idx="3153">
                  <c:v>0.74705797186679812</c:v>
                </c:pt>
                <c:pt idx="3154">
                  <c:v>0.72542142699367418</c:v>
                </c:pt>
                <c:pt idx="3155">
                  <c:v>0.70132574975182271</c:v>
                </c:pt>
                <c:pt idx="3156">
                  <c:v>0.67485489112307795</c:v>
                </c:pt>
                <c:pt idx="3157">
                  <c:v>0.64610094760974379</c:v>
                </c:pt>
                <c:pt idx="3158">
                  <c:v>0.61516374295062282</c:v>
                </c:pt>
                <c:pt idx="3159">
                  <c:v>0.58215031823605279</c:v>
                </c:pt>
                <c:pt idx="3160">
                  <c:v>0.54717520423171251</c:v>
                </c:pt>
                <c:pt idx="3161">
                  <c:v>0.51035907454902896</c:v>
                </c:pt>
                <c:pt idx="3162">
                  <c:v>0.47182895256634289</c:v>
                </c:pt>
                <c:pt idx="3163">
                  <c:v>0.43171742333783159</c:v>
                </c:pt>
                <c:pt idx="3164">
                  <c:v>0.3901629536474982</c:v>
                </c:pt>
                <c:pt idx="3165">
                  <c:v>0.34730826030937817</c:v>
                </c:pt>
                <c:pt idx="3166">
                  <c:v>0.30330058177495528</c:v>
                </c:pt>
                <c:pt idx="3167">
                  <c:v>0.25829098318454369</c:v>
                </c:pt>
                <c:pt idx="3168">
                  <c:v>0.21243361567344987</c:v>
                </c:pt>
                <c:pt idx="3169">
                  <c:v>0.16588607127903143</c:v>
                </c:pt>
                <c:pt idx="3170">
                  <c:v>0.11880752235514468</c:v>
                </c:pt>
                <c:pt idx="3171">
                  <c:v>7.1359052737401216E-2</c:v>
                </c:pt>
                <c:pt idx="3172">
                  <c:v>2.3702659128433733E-2</c:v>
                </c:pt>
                <c:pt idx="3173">
                  <c:v>-2.3998387736118384E-2</c:v>
                </c:pt>
                <c:pt idx="3174">
                  <c:v>-7.1581473223478145E-2</c:v>
                </c:pt>
                <c:pt idx="3175">
                  <c:v>-0.11888428012501416</c:v>
                </c:pt>
                <c:pt idx="3176">
                  <c:v>-0.16574557101294668</c:v>
                </c:pt>
                <c:pt idx="3177">
                  <c:v>-0.21200595846177422</c:v>
                </c:pt>
                <c:pt idx="3178">
                  <c:v>-0.25750756354636228</c:v>
                </c:pt>
                <c:pt idx="3179">
                  <c:v>-0.30209588527569647</c:v>
                </c:pt>
                <c:pt idx="3180">
                  <c:v>-0.34561943504686476</c:v>
                </c:pt>
                <c:pt idx="3181">
                  <c:v>-0.38793067513425195</c:v>
                </c:pt>
                <c:pt idx="3182">
                  <c:v>-0.42888571379493001</c:v>
                </c:pt>
                <c:pt idx="3183">
                  <c:v>-0.46834601163244283</c:v>
                </c:pt>
                <c:pt idx="3184">
                  <c:v>-0.50617803286881646</c:v>
                </c:pt>
                <c:pt idx="3185">
                  <c:v>-0.54225407229521772</c:v>
                </c:pt>
                <c:pt idx="3186">
                  <c:v>-0.57645200339532732</c:v>
                </c:pt>
                <c:pt idx="3187">
                  <c:v>-0.60865672942005056</c:v>
                </c:pt>
                <c:pt idx="3188">
                  <c:v>-0.63875987033254322</c:v>
                </c:pt>
                <c:pt idx="3189">
                  <c:v>-0.66666030513420638</c:v>
                </c:pt>
                <c:pt idx="3190">
                  <c:v>-0.69226462888097651</c:v>
                </c:pt>
                <c:pt idx="3191">
                  <c:v>-0.71548698562714252</c:v>
                </c:pt>
                <c:pt idx="3192">
                  <c:v>-0.73625009268846919</c:v>
                </c:pt>
                <c:pt idx="3193">
                  <c:v>-0.75448499557202886</c:v>
                </c:pt>
                <c:pt idx="3194">
                  <c:v>-0.77013149420212101</c:v>
                </c:pt>
                <c:pt idx="3195">
                  <c:v>-0.78313805402484615</c:v>
                </c:pt>
                <c:pt idx="3196">
                  <c:v>-0.79346242556147517</c:v>
                </c:pt>
                <c:pt idx="3197">
                  <c:v>-0.80107146878715529</c:v>
                </c:pt>
                <c:pt idx="3198">
                  <c:v>-0.80594134049862021</c:v>
                </c:pt>
                <c:pt idx="3199">
                  <c:v>-0.80805757201571371</c:v>
                </c:pt>
                <c:pt idx="3200">
                  <c:v>-0.80741508388381689</c:v>
                </c:pt>
                <c:pt idx="3201">
                  <c:v>-0.80401825675049288</c:v>
                </c:pt>
                <c:pt idx="3202">
                  <c:v>-0.79788085515266804</c:v>
                </c:pt>
                <c:pt idx="3203">
                  <c:v>-0.78902594090656131</c:v>
                </c:pt>
                <c:pt idx="3204">
                  <c:v>-0.77748596991511787</c:v>
                </c:pt>
                <c:pt idx="3205">
                  <c:v>-0.76330241905509166</c:v>
                </c:pt>
                <c:pt idx="3206">
                  <c:v>-0.74652579428184951</c:v>
                </c:pt>
                <c:pt idx="3207">
                  <c:v>-0.72721541500762943</c:v>
                </c:pt>
                <c:pt idx="3208">
                  <c:v>-0.70543909419093398</c:v>
                </c:pt>
                <c:pt idx="3209">
                  <c:v>-0.68127332952707387</c:v>
                </c:pt>
                <c:pt idx="3210">
                  <c:v>-0.6548024085549129</c:v>
                </c:pt>
                <c:pt idx="3211">
                  <c:v>-0.62611852064348672</c:v>
                </c:pt>
                <c:pt idx="3212">
                  <c:v>-0.59532118451257332</c:v>
                </c:pt>
                <c:pt idx="3213">
                  <c:v>-0.56251750336765605</c:v>
                </c:pt>
                <c:pt idx="3214">
                  <c:v>-0.52782090669836157</c:v>
                </c:pt>
                <c:pt idx="3215">
                  <c:v>-0.4913513386726634</c:v>
                </c:pt>
                <c:pt idx="3216">
                  <c:v>-0.45323470052623371</c:v>
                </c:pt>
                <c:pt idx="3217">
                  <c:v>-0.41360222211470848</c:v>
                </c:pt>
                <c:pt idx="3218">
                  <c:v>-0.37259077690678521</c:v>
                </c:pt>
                <c:pt idx="3219">
                  <c:v>-0.33034126935924002</c:v>
                </c:pt>
                <c:pt idx="3220">
                  <c:v>-0.2869989036969175</c:v>
                </c:pt>
                <c:pt idx="3221">
                  <c:v>-0.24271228335649314</c:v>
                </c:pt>
                <c:pt idx="3222">
                  <c:v>-0.19763375470425038</c:v>
                </c:pt>
                <c:pt idx="3223">
                  <c:v>-0.1519176091400434</c:v>
                </c:pt>
                <c:pt idx="3224">
                  <c:v>-0.10572039987933959</c:v>
                </c:pt>
                <c:pt idx="3225">
                  <c:v>-5.9199971346973218E-2</c:v>
                </c:pt>
                <c:pt idx="3226">
                  <c:v>-1.2515812896047059E-2</c:v>
                </c:pt>
                <c:pt idx="3227">
                  <c:v>3.4172826074573802E-2</c:v>
                </c:pt>
                <c:pt idx="3228">
                  <c:v>8.0706588656332026E-2</c:v>
                </c:pt>
                <c:pt idx="3229">
                  <c:v>0.12692677726177107</c:v>
                </c:pt>
                <c:pt idx="3230">
                  <c:v>0.17267611332502397</c:v>
                </c:pt>
                <c:pt idx="3231">
                  <c:v>0.21779839804161163</c:v>
                </c:pt>
                <c:pt idx="3232">
                  <c:v>0.26214036158768556</c:v>
                </c:pt>
                <c:pt idx="3233">
                  <c:v>0.3055513040140394</c:v>
                </c:pt>
                <c:pt idx="3234">
                  <c:v>0.34788402887870484</c:v>
                </c:pt>
                <c:pt idx="3235">
                  <c:v>0.38899453627893499</c:v>
                </c:pt>
                <c:pt idx="3236">
                  <c:v>0.42874373032145308</c:v>
                </c:pt>
                <c:pt idx="3237">
                  <c:v>0.46699707261333623</c:v>
                </c:pt>
                <c:pt idx="3238">
                  <c:v>0.50362524372835171</c:v>
                </c:pt>
                <c:pt idx="3239">
                  <c:v>0.53850474359799472</c:v>
                </c:pt>
                <c:pt idx="3240">
                  <c:v>0.57151764784839154</c:v>
                </c:pt>
                <c:pt idx="3241">
                  <c:v>0.60255300971132131</c:v>
                </c:pt>
                <c:pt idx="3242">
                  <c:v>0.63150655543025214</c:v>
                </c:pt>
                <c:pt idx="3243">
                  <c:v>0.65828132954549257</c:v>
                </c:pt>
                <c:pt idx="3244">
                  <c:v>0.68278751681364358</c:v>
                </c:pt>
                <c:pt idx="3245">
                  <c:v>0.70494351352912188</c:v>
                </c:pt>
                <c:pt idx="3246">
                  <c:v>0.72467567510912734</c:v>
                </c:pt>
                <c:pt idx="3247">
                  <c:v>0.74191869465436788</c:v>
                </c:pt>
                <c:pt idx="3248">
                  <c:v>0.75661588335276331</c:v>
                </c:pt>
                <c:pt idx="3249">
                  <c:v>0.7687190871575732</c:v>
                </c:pt>
                <c:pt idx="3250">
                  <c:v>0.77818926701698576</c:v>
                </c:pt>
                <c:pt idx="3251">
                  <c:v>0.78499633027372262</c:v>
                </c:pt>
                <c:pt idx="3252">
                  <c:v>0.78911931584048167</c:v>
                </c:pt>
                <c:pt idx="3253">
                  <c:v>0.79054639186431142</c:v>
                </c:pt>
                <c:pt idx="3254">
                  <c:v>0.78927500704029274</c:v>
                </c:pt>
                <c:pt idx="3255">
                  <c:v>0.78531179945443375</c:v>
                </c:pt>
                <c:pt idx="3256">
                  <c:v>0.77867259231876074</c:v>
                </c:pt>
                <c:pt idx="3257">
                  <c:v>0.76938228120129748</c:v>
                </c:pt>
                <c:pt idx="3258">
                  <c:v>0.75747493218660544</c:v>
                </c:pt>
                <c:pt idx="3259">
                  <c:v>0.7429933903189716</c:v>
                </c:pt>
                <c:pt idx="3260">
                  <c:v>0.72598929131775114</c:v>
                </c:pt>
                <c:pt idx="3261">
                  <c:v>0.70652274022419614</c:v>
                </c:pt>
                <c:pt idx="3262">
                  <c:v>0.68466248406217822</c:v>
                </c:pt>
                <c:pt idx="3263">
                  <c:v>0.66048510938202454</c:v>
                </c:pt>
                <c:pt idx="3264">
                  <c:v>0.63407513567525109</c:v>
                </c:pt>
                <c:pt idx="3265">
                  <c:v>0.60552449033729627</c:v>
                </c:pt>
                <c:pt idx="3266">
                  <c:v>0.57493274620977319</c:v>
                </c:pt>
                <c:pt idx="3267">
                  <c:v>0.5424059532329083</c:v>
                </c:pt>
                <c:pt idx="3268">
                  <c:v>0.50805680822577881</c:v>
                </c:pt>
                <c:pt idx="3269">
                  <c:v>0.47200413233909827</c:v>
                </c:pt>
                <c:pt idx="3270">
                  <c:v>0.43437227568835596</c:v>
                </c:pt>
                <c:pt idx="3271">
                  <c:v>0.39529141723191963</c:v>
                </c:pt>
                <c:pt idx="3272">
                  <c:v>0.35489603208247972</c:v>
                </c:pt>
                <c:pt idx="3273">
                  <c:v>0.31332514301056502</c:v>
                </c:pt>
                <c:pt idx="3274">
                  <c:v>0.2707214581126472</c:v>
                </c:pt>
                <c:pt idx="3275">
                  <c:v>0.22723170230981937</c:v>
                </c:pt>
                <c:pt idx="3276">
                  <c:v>0.18300488662616596</c:v>
                </c:pt>
                <c:pt idx="3277">
                  <c:v>0.13819260980585549</c:v>
                </c:pt>
                <c:pt idx="3278">
                  <c:v>9.2948336290776659E-2</c:v>
                </c:pt>
                <c:pt idx="3279">
                  <c:v>4.7426651494505492E-2</c:v>
                </c:pt>
                <c:pt idx="3280">
                  <c:v>1.7836073081102324E-3</c:v>
                </c:pt>
                <c:pt idx="3281">
                  <c:v>-4.3825122224649571E-2</c:v>
                </c:pt>
                <c:pt idx="3282">
                  <c:v>-8.9243900101165979E-2</c:v>
                </c:pt>
                <c:pt idx="3283">
                  <c:v>-0.13431809095850722</c:v>
                </c:pt>
                <c:pt idx="3284">
                  <c:v>-0.17889372543806206</c:v>
                </c:pt>
                <c:pt idx="3285">
                  <c:v>-0.22281932263174847</c:v>
                </c:pt>
                <c:pt idx="3286">
                  <c:v>-0.26594553868758503</c:v>
                </c:pt>
                <c:pt idx="3287">
                  <c:v>-0.30812589211806873</c:v>
                </c:pt>
                <c:pt idx="3288">
                  <c:v>-0.3492174559727147</c:v>
                </c:pt>
                <c:pt idx="3289">
                  <c:v>-0.38908055989680446</c:v>
                </c:pt>
                <c:pt idx="3290">
                  <c:v>-0.42758044680453394</c:v>
                </c:pt>
                <c:pt idx="3291">
                  <c:v>-0.46458693503872101</c:v>
                </c:pt>
                <c:pt idx="3292">
                  <c:v>-0.49997522448721299</c:v>
                </c:pt>
                <c:pt idx="3293">
                  <c:v>-0.53362564701104043</c:v>
                </c:pt>
                <c:pt idx="3294">
                  <c:v>-0.56542508896616228</c:v>
                </c:pt>
                <c:pt idx="3295">
                  <c:v>-0.59526668484238476</c:v>
                </c:pt>
                <c:pt idx="3296">
                  <c:v>-0.62305035033596634</c:v>
                </c:pt>
                <c:pt idx="3297">
                  <c:v>-0.64868323582061838</c:v>
                </c:pt>
                <c:pt idx="3298">
                  <c:v>-0.67207955561620458</c:v>
                </c:pt>
                <c:pt idx="3299">
                  <c:v>-0.69316161225979545</c:v>
                </c:pt>
                <c:pt idx="3300">
                  <c:v>-0.71185955239115373</c:v>
                </c:pt>
                <c:pt idx="3301">
                  <c:v>-0.72811179843612905</c:v>
                </c:pt>
                <c:pt idx="3302">
                  <c:v>-0.74186495142736963</c:v>
                </c:pt>
                <c:pt idx="3303">
                  <c:v>-0.7530744336502202</c:v>
                </c:pt>
                <c:pt idx="3304">
                  <c:v>-0.76170430928535393</c:v>
                </c:pt>
                <c:pt idx="3305">
                  <c:v>-0.76772750574348625</c:v>
                </c:pt>
                <c:pt idx="3306">
                  <c:v>-0.77112579502807821</c:v>
                </c:pt>
                <c:pt idx="3307">
                  <c:v>-0.77189002123083894</c:v>
                </c:pt>
                <c:pt idx="3308">
                  <c:v>-0.77001999542252386</c:v>
                </c:pt>
                <c:pt idx="3309">
                  <c:v>-0.76552452322921261</c:v>
                </c:pt>
                <c:pt idx="3310">
                  <c:v>-0.75842132618431368</c:v>
                </c:pt>
                <c:pt idx="3311">
                  <c:v>-0.74873712176725671</c:v>
                </c:pt>
                <c:pt idx="3312">
                  <c:v>-0.73650731944021319</c:v>
                </c:pt>
                <c:pt idx="3313">
                  <c:v>-0.72177601548314974</c:v>
                </c:pt>
                <c:pt idx="3314">
                  <c:v>-0.70459571828168654</c:v>
                </c:pt>
                <c:pt idx="3315">
                  <c:v>-0.68502750249123434</c:v>
                </c:pt>
                <c:pt idx="3316">
                  <c:v>-0.66314029808109487</c:v>
                </c:pt>
                <c:pt idx="3317">
                  <c:v>-0.63901096552979875</c:v>
                </c:pt>
                <c:pt idx="3318">
                  <c:v>-0.61272394937054553</c:v>
                </c:pt>
                <c:pt idx="3319">
                  <c:v>-0.5843708418103486</c:v>
                </c:pt>
                <c:pt idx="3320">
                  <c:v>-0.55405061698432478</c:v>
                </c:pt>
                <c:pt idx="3321">
                  <c:v>-0.52186847007551884</c:v>
                </c:pt>
                <c:pt idx="3322">
                  <c:v>-0.48793598633642432</c:v>
                </c:pt>
                <c:pt idx="3323">
                  <c:v>-0.45237044845471935</c:v>
                </c:pt>
                <c:pt idx="3324">
                  <c:v>-0.41529512063793028</c:v>
                </c:pt>
                <c:pt idx="3325">
                  <c:v>-0.3768377984894411</c:v>
                </c:pt>
                <c:pt idx="3326">
                  <c:v>-0.33713104285541634</c:v>
                </c:pt>
                <c:pt idx="3327">
                  <c:v>-0.29631155582538393</c:v>
                </c:pt>
                <c:pt idx="3328">
                  <c:v>-0.25451950719703076</c:v>
                </c:pt>
                <c:pt idx="3329">
                  <c:v>-0.21189885870589509</c:v>
                </c:pt>
                <c:pt idx="3330">
                  <c:v>-0.16859566605691681</c:v>
                </c:pt>
                <c:pt idx="3331">
                  <c:v>-0.12475837531249416</c:v>
                </c:pt>
                <c:pt idx="3332">
                  <c:v>-8.0536902456348175E-2</c:v>
                </c:pt>
                <c:pt idx="3333">
                  <c:v>-3.6082969979422085E-2</c:v>
                </c:pt>
                <c:pt idx="3334">
                  <c:v>8.4516856396070969E-3</c:v>
                </c:pt>
                <c:pt idx="3335">
                  <c:v>5.2914985551151504E-2</c:v>
                </c:pt>
                <c:pt idx="3336">
                  <c:v>9.7155239576820124E-2</c:v>
                </c:pt>
                <c:pt idx="3337">
                  <c:v>0.14102187338992717</c:v>
                </c:pt>
                <c:pt idx="3338">
                  <c:v>0.18436510216743221</c:v>
                </c:pt>
                <c:pt idx="3339">
                  <c:v>0.22703770380490926</c:v>
                </c:pt>
                <c:pt idx="3340">
                  <c:v>0.26889467582841481</c:v>
                </c:pt>
                <c:pt idx="3341">
                  <c:v>0.30979413371483716</c:v>
                </c:pt>
                <c:pt idx="3342">
                  <c:v>0.34959701265324966</c:v>
                </c:pt>
                <c:pt idx="3343">
                  <c:v>0.38816871679713238</c:v>
                </c:pt>
                <c:pt idx="3344">
                  <c:v>0.42537878533916623</c:v>
                </c:pt>
                <c:pt idx="3345">
                  <c:v>0.4611017003783523</c:v>
                </c:pt>
                <c:pt idx="3346">
                  <c:v>0.4952166328346459</c:v>
                </c:pt>
                <c:pt idx="3347">
                  <c:v>0.52760887862276795</c:v>
                </c:pt>
                <c:pt idx="3348">
                  <c:v>0.55816955194735485</c:v>
                </c:pt>
                <c:pt idx="3349">
                  <c:v>0.58679612655671665</c:v>
                </c:pt>
                <c:pt idx="3350">
                  <c:v>0.61339290242227562</c:v>
                </c:pt>
                <c:pt idx="3351">
                  <c:v>0.63787082559361141</c:v>
                </c:pt>
                <c:pt idx="3352">
                  <c:v>0.66014855127556871</c:v>
                </c:pt>
                <c:pt idx="3353">
                  <c:v>0.6801521941050549</c:v>
                </c:pt>
                <c:pt idx="3354">
                  <c:v>0.69781578479512885</c:v>
                </c:pt>
                <c:pt idx="3355">
                  <c:v>0.71308116017084666</c:v>
                </c:pt>
                <c:pt idx="3356">
                  <c:v>0.72589866249064139</c:v>
                </c:pt>
                <c:pt idx="3357">
                  <c:v>0.73622695058835452</c:v>
                </c:pt>
                <c:pt idx="3358">
                  <c:v>0.74403322328593613</c:v>
                </c:pt>
                <c:pt idx="3359">
                  <c:v>0.74929334215442822</c:v>
                </c:pt>
                <c:pt idx="3360">
                  <c:v>0.75199181677454396</c:v>
                </c:pt>
                <c:pt idx="3361">
                  <c:v>0.75212200048433386</c:v>
                </c:pt>
                <c:pt idx="3362">
                  <c:v>0.74968599122052659</c:v>
                </c:pt>
                <c:pt idx="3363">
                  <c:v>0.74469461699413542</c:v>
                </c:pt>
                <c:pt idx="3364">
                  <c:v>0.7371674982739943</c:v>
                </c:pt>
                <c:pt idx="3365">
                  <c:v>0.72713282861095108</c:v>
                </c:pt>
                <c:pt idx="3366">
                  <c:v>0.71462735334980776</c:v>
                </c:pt>
                <c:pt idx="3367">
                  <c:v>0.69969621779873925</c:v>
                </c:pt>
                <c:pt idx="3368">
                  <c:v>0.68239271601300733</c:v>
                </c:pt>
                <c:pt idx="3369">
                  <c:v>0.66277844391719276</c:v>
                </c:pt>
                <c:pt idx="3370">
                  <c:v>0.64092258268160485</c:v>
                </c:pt>
                <c:pt idx="3371">
                  <c:v>0.61690197547099324</c:v>
                </c:pt>
                <c:pt idx="3372">
                  <c:v>0.59080064983609681</c:v>
                </c:pt>
                <c:pt idx="3373">
                  <c:v>0.56271003412300746</c:v>
                </c:pt>
                <c:pt idx="3374">
                  <c:v>0.53272788663889614</c:v>
                </c:pt>
                <c:pt idx="3375">
                  <c:v>0.50095844620826113</c:v>
                </c:pt>
                <c:pt idx="3376">
                  <c:v>0.46751194935260176</c:v>
                </c:pt>
                <c:pt idx="3377">
                  <c:v>0.43250407611063335</c:v>
                </c:pt>
                <c:pt idx="3378">
                  <c:v>0.39605622837093307</c:v>
                </c:pt>
                <c:pt idx="3379">
                  <c:v>0.35829410200435868</c:v>
                </c:pt>
                <c:pt idx="3380">
                  <c:v>0.31934791738296192</c:v>
                </c:pt>
                <c:pt idx="3381">
                  <c:v>0.27935161149366194</c:v>
                </c:pt>
                <c:pt idx="3382">
                  <c:v>0.23844314885183118</c:v>
                </c:pt>
                <c:pt idx="3383">
                  <c:v>0.19676289520267087</c:v>
                </c:pt>
                <c:pt idx="3384">
                  <c:v>0.15445389799200737</c:v>
                </c:pt>
                <c:pt idx="3385">
                  <c:v>0.11166099930534452</c:v>
                </c:pt>
                <c:pt idx="3386">
                  <c:v>6.8531162388815459E-2</c:v>
                </c:pt>
                <c:pt idx="3387">
                  <c:v>2.5211736065281553E-2</c:v>
                </c:pt>
                <c:pt idx="3388">
                  <c:v>-1.8149230233385674E-2</c:v>
                </c:pt>
                <c:pt idx="3389">
                  <c:v>-6.1403697051974036E-2</c:v>
                </c:pt>
                <c:pt idx="3390">
                  <c:v>-0.10440434614258334</c:v>
                </c:pt>
                <c:pt idx="3391">
                  <c:v>-0.14700425939330308</c:v>
                </c:pt>
                <c:pt idx="3392">
                  <c:v>-0.18905865765432714</c:v>
                </c:pt>
                <c:pt idx="3393">
                  <c:v>-0.23042456681644657</c:v>
                </c:pt>
                <c:pt idx="3394">
                  <c:v>-0.2709617036090306</c:v>
                </c:pt>
                <c:pt idx="3395">
                  <c:v>-0.31053217847626929</c:v>
                </c:pt>
                <c:pt idx="3396">
                  <c:v>-0.34900213060647822</c:v>
                </c:pt>
                <c:pt idx="3397">
                  <c:v>-0.38624139926378048</c:v>
                </c:pt>
                <c:pt idx="3398">
                  <c:v>-0.42212416104362155</c:v>
                </c:pt>
                <c:pt idx="3399">
                  <c:v>-0.45652951658490992</c:v>
                </c:pt>
                <c:pt idx="3400">
                  <c:v>-0.48934124562155878</c:v>
                </c:pt>
                <c:pt idx="3401">
                  <c:v>-0.52044918914576843</c:v>
                </c:pt>
                <c:pt idx="3402">
                  <c:v>-0.54974895217646313</c:v>
                </c:pt>
                <c:pt idx="3403">
                  <c:v>-0.57714254972007895</c:v>
                </c:pt>
                <c:pt idx="3404">
                  <c:v>-0.60253821851782685</c:v>
                </c:pt>
                <c:pt idx="3405">
                  <c:v>-0.6258515122543028</c:v>
                </c:pt>
                <c:pt idx="3406">
                  <c:v>-0.64700504762554478</c:v>
                </c:pt>
                <c:pt idx="3407">
                  <c:v>-0.66592889726355597</c:v>
                </c:pt>
                <c:pt idx="3408">
                  <c:v>-0.68256089501716233</c:v>
                </c:pt>
                <c:pt idx="3409">
                  <c:v>-0.69684653214305825</c:v>
                </c:pt>
                <c:pt idx="3410">
                  <c:v>-0.70873961402528329</c:v>
                </c:pt>
                <c:pt idx="3411">
                  <c:v>-0.71820207910818312</c:v>
                </c:pt>
                <c:pt idx="3412">
                  <c:v>-0.72520423328193684</c:v>
                </c:pt>
                <c:pt idx="3413">
                  <c:v>-0.72972471997891153</c:v>
                </c:pt>
                <c:pt idx="3414">
                  <c:v>-0.7317507857782396</c:v>
                </c:pt>
                <c:pt idx="3415">
                  <c:v>-0.73127816870902107</c:v>
                </c:pt>
                <c:pt idx="3416">
                  <c:v>-0.7283111432878695</c:v>
                </c:pt>
                <c:pt idx="3417">
                  <c:v>-0.72286246476615845</c:v>
                </c:pt>
                <c:pt idx="3418">
                  <c:v>-0.71495343295346148</c:v>
                </c:pt>
                <c:pt idx="3419">
                  <c:v>-0.70461365355093519</c:v>
                </c:pt>
                <c:pt idx="3420">
                  <c:v>-0.69188102079805103</c:v>
                </c:pt>
                <c:pt idx="3421">
                  <c:v>-0.67680148105094784</c:v>
                </c:pt>
                <c:pt idx="3422">
                  <c:v>-0.65942916771023541</c:v>
                </c:pt>
                <c:pt idx="3423">
                  <c:v>-0.63982577359903536</c:v>
                </c:pt>
                <c:pt idx="3424">
                  <c:v>-0.61806061017976754</c:v>
                </c:pt>
                <c:pt idx="3425">
                  <c:v>-0.59421017653275177</c:v>
                </c:pt>
                <c:pt idx="3426">
                  <c:v>-0.5683583577696123</c:v>
                </c:pt>
                <c:pt idx="3427">
                  <c:v>-0.54059544421260286</c:v>
                </c:pt>
                <c:pt idx="3428">
                  <c:v>-0.51101826365622993</c:v>
                </c:pt>
                <c:pt idx="3429">
                  <c:v>-0.47972973411759701</c:v>
                </c:pt>
                <c:pt idx="3430">
                  <c:v>-0.44683834413685475</c:v>
                </c:pt>
                <c:pt idx="3431">
                  <c:v>-0.41245841470219569</c:v>
                </c:pt>
                <c:pt idx="3432">
                  <c:v>-0.37670875593948583</c:v>
                </c:pt>
                <c:pt idx="3433">
                  <c:v>-0.33971287975362319</c:v>
                </c:pt>
                <c:pt idx="3434">
                  <c:v>-0.30159823342374392</c:v>
                </c:pt>
                <c:pt idx="3435">
                  <c:v>-0.26249649636875272</c:v>
                </c:pt>
                <c:pt idx="3436">
                  <c:v>-0.2225420289547845</c:v>
                </c:pt>
                <c:pt idx="3437">
                  <c:v>-0.18187213649384987</c:v>
                </c:pt>
                <c:pt idx="3438">
                  <c:v>-0.14062641681261875</c:v>
                </c:pt>
                <c:pt idx="3439">
                  <c:v>-9.8946079990987534E-2</c:v>
                </c:pt>
                <c:pt idx="3440">
                  <c:v>-5.6974265732222071E-2</c:v>
                </c:pt>
                <c:pt idx="3441">
                  <c:v>-1.485435292088195E-2</c:v>
                </c:pt>
                <c:pt idx="3442">
                  <c:v>2.7269732837878258E-2</c:v>
                </c:pt>
                <c:pt idx="3443">
                  <c:v>6.9254411348967759E-2</c:v>
                </c:pt>
                <c:pt idx="3444">
                  <c:v>0.11095613332774193</c:v>
                </c:pt>
                <c:pt idx="3445">
                  <c:v>0.15223307884232268</c:v>
                </c:pt>
                <c:pt idx="3446">
                  <c:v>0.1929448336900077</c:v>
                </c:pt>
                <c:pt idx="3447">
                  <c:v>0.23295306925931092</c:v>
                </c:pt>
                <c:pt idx="3448">
                  <c:v>0.27212219854439124</c:v>
                </c:pt>
                <c:pt idx="3449">
                  <c:v>0.31031908904479888</c:v>
                </c:pt>
                <c:pt idx="3450">
                  <c:v>0.34741464190876509</c:v>
                </c:pt>
                <c:pt idx="3451">
                  <c:v>0.38328347294875764</c:v>
                </c:pt>
                <c:pt idx="3452">
                  <c:v>0.41780468902126322</c:v>
                </c:pt>
                <c:pt idx="3453">
                  <c:v>0.4508616403549896</c:v>
                </c:pt>
                <c:pt idx="3454">
                  <c:v>0.48234330762906708</c:v>
                </c:pt>
                <c:pt idx="3455">
                  <c:v>0.51214400615829747</c:v>
                </c:pt>
                <c:pt idx="3456">
                  <c:v>0.54016390979121265</c:v>
                </c:pt>
                <c:pt idx="3457">
                  <c:v>0.56630950621745213</c:v>
                </c:pt>
                <c:pt idx="3458">
                  <c:v>0.59049341685594137</c:v>
                </c:pt>
                <c:pt idx="3459">
                  <c:v>0.61263544077304133</c:v>
                </c:pt>
                <c:pt idx="3460">
                  <c:v>0.63266230997675732</c:v>
                </c:pt>
                <c:pt idx="3461">
                  <c:v>0.65050814214205743</c:v>
                </c:pt>
                <c:pt idx="3462">
                  <c:v>0.66611432552724736</c:v>
                </c:pt>
                <c:pt idx="3463">
                  <c:v>0.67943022447497803</c:v>
                </c:pt>
                <c:pt idx="3464">
                  <c:v>0.69041299052863903</c:v>
                </c:pt>
                <c:pt idx="3465">
                  <c:v>0.69902782644491224</c:v>
                </c:pt>
                <c:pt idx="3466">
                  <c:v>0.70524794206726615</c:v>
                </c:pt>
                <c:pt idx="3467">
                  <c:v>0.70905488462092237</c:v>
                </c:pt>
                <c:pt idx="3468">
                  <c:v>0.71043841563482868</c:v>
                </c:pt>
                <c:pt idx="3469">
                  <c:v>0.70939658356375501</c:v>
                </c:pt>
                <c:pt idx="3470">
                  <c:v>0.70593569860478123</c:v>
                </c:pt>
                <c:pt idx="3471">
                  <c:v>0.70007037969599628</c:v>
                </c:pt>
                <c:pt idx="3472">
                  <c:v>0.69182339547413163</c:v>
                </c:pt>
                <c:pt idx="3473">
                  <c:v>0.68122563196067576</c:v>
                </c:pt>
                <c:pt idx="3474">
                  <c:v>0.66831589949560766</c:v>
                </c:pt>
                <c:pt idx="3475">
                  <c:v>0.65314104975934806</c:v>
                </c:pt>
                <c:pt idx="3476">
                  <c:v>0.63575543499148235</c:v>
                </c:pt>
                <c:pt idx="3477">
                  <c:v>0.61622095026938506</c:v>
                </c:pt>
                <c:pt idx="3478">
                  <c:v>0.59460675697716803</c:v>
                </c:pt>
                <c:pt idx="3479">
                  <c:v>0.57098892010446789</c:v>
                </c:pt>
                <c:pt idx="3480">
                  <c:v>0.54545060301521264</c:v>
                </c:pt>
                <c:pt idx="3481">
                  <c:v>0.51808109553406745</c:v>
                </c:pt>
                <c:pt idx="3482">
                  <c:v>0.48897594531668592</c:v>
                </c:pt>
                <c:pt idx="3483">
                  <c:v>0.45823636438180348</c:v>
                </c:pt>
                <c:pt idx="3484">
                  <c:v>0.42596947418841019</c:v>
                </c:pt>
                <c:pt idx="3485">
                  <c:v>0.39228704829697314</c:v>
                </c:pt>
                <c:pt idx="3486">
                  <c:v>0.35730570700687586</c:v>
                </c:pt>
                <c:pt idx="3487">
                  <c:v>0.32114636975403588</c:v>
                </c:pt>
                <c:pt idx="3488">
                  <c:v>0.28393365605331849</c:v>
                </c:pt>
                <c:pt idx="3489">
                  <c:v>0.24579617422403538</c:v>
                </c:pt>
                <c:pt idx="3490">
                  <c:v>0.20686500659719634</c:v>
                </c:pt>
                <c:pt idx="3491">
                  <c:v>0.16727396767333974</c:v>
                </c:pt>
                <c:pt idx="3492">
                  <c:v>0.12715877419708485</c:v>
                </c:pt>
                <c:pt idx="3493">
                  <c:v>8.6657351186827353E-2</c:v>
                </c:pt>
                <c:pt idx="3494">
                  <c:v>4.5908203874131422E-2</c:v>
                </c:pt>
                <c:pt idx="3495">
                  <c:v>5.0507109354039643E-3</c:v>
                </c:pt>
                <c:pt idx="3496">
                  <c:v>-3.5775543875821186E-2</c:v>
                </c:pt>
                <c:pt idx="3497">
                  <c:v>-7.6431443346639871E-2</c:v>
                </c:pt>
                <c:pt idx="3498">
                  <c:v>-0.11677803257114942</c:v>
                </c:pt>
                <c:pt idx="3499">
                  <c:v>-0.15667816328879708</c:v>
                </c:pt>
                <c:pt idx="3500">
                  <c:v>-0.19599617949464063</c:v>
                </c:pt>
                <c:pt idx="3501">
                  <c:v>-0.23459875790100967</c:v>
                </c:pt>
                <c:pt idx="3502">
                  <c:v>-0.27235462368882912</c:v>
                </c:pt>
                <c:pt idx="3503">
                  <c:v>-0.30913610727405727</c:v>
                </c:pt>
                <c:pt idx="3504">
                  <c:v>-0.3448188321638051</c:v>
                </c:pt>
                <c:pt idx="3505">
                  <c:v>-0.37928248512918206</c:v>
                </c:pt>
                <c:pt idx="3506">
                  <c:v>-0.41241056722874059</c:v>
                </c:pt>
                <c:pt idx="3507">
                  <c:v>-0.4440917788723403</c:v>
                </c:pt>
                <c:pt idx="3508">
                  <c:v>-0.4742197268116275</c:v>
                </c:pt>
                <c:pt idx="3509">
                  <c:v>-0.50269344996666632</c:v>
                </c:pt>
                <c:pt idx="3510">
                  <c:v>-0.529417881745333</c:v>
                </c:pt>
                <c:pt idx="3511">
                  <c:v>-0.5543036635623293</c:v>
                </c:pt>
                <c:pt idx="3512">
                  <c:v>-0.577268212179878</c:v>
                </c:pt>
                <c:pt idx="3513">
                  <c:v>-0.59823547258571019</c:v>
                </c:pt>
                <c:pt idx="3514">
                  <c:v>-0.61713638797996728</c:v>
                </c:pt>
                <c:pt idx="3515">
                  <c:v>-0.63390877463684969</c:v>
                </c:pt>
                <c:pt idx="3516">
                  <c:v>-0.64849806984588798</c:v>
                </c:pt>
                <c:pt idx="3517">
                  <c:v>-0.66085713656418887</c:v>
                </c:pt>
                <c:pt idx="3518">
                  <c:v>-0.67094651104836911</c:v>
                </c:pt>
                <c:pt idx="3519">
                  <c:v>-0.67873456015870715</c:v>
                </c:pt>
                <c:pt idx="3520">
                  <c:v>-0.68419744156546103</c:v>
                </c:pt>
                <c:pt idx="3521">
                  <c:v>-0.68731939977052725</c:v>
                </c:pt>
                <c:pt idx="3522">
                  <c:v>-0.68809264961637284</c:v>
                </c:pt>
                <c:pt idx="3523">
                  <c:v>-0.68651742281929895</c:v>
                </c:pt>
                <c:pt idx="3524">
                  <c:v>-0.68260199884275008</c:v>
                </c:pt>
                <c:pt idx="3525">
                  <c:v>-0.67636262140079084</c:v>
                </c:pt>
                <c:pt idx="3526">
                  <c:v>-0.66782345214299332</c:v>
                </c:pt>
                <c:pt idx="3527">
                  <c:v>-0.65701647644205274</c:v>
                </c:pt>
                <c:pt idx="3528">
                  <c:v>-0.64398131663961033</c:v>
                </c:pt>
                <c:pt idx="3529">
                  <c:v>-0.62876534796396821</c:v>
                </c:pt>
                <c:pt idx="3530">
                  <c:v>-0.61142315202772157</c:v>
                </c:pt>
                <c:pt idx="3531">
                  <c:v>-0.59201656082802068</c:v>
                </c:pt>
                <c:pt idx="3532">
                  <c:v>-0.57061427193928638</c:v>
                </c:pt>
                <c:pt idx="3533">
                  <c:v>-0.54729202536157884</c:v>
                </c:pt>
                <c:pt idx="3534">
                  <c:v>-0.52213172019721465</c:v>
                </c:pt>
                <c:pt idx="3535">
                  <c:v>-0.49522152820164744</c:v>
                </c:pt>
                <c:pt idx="3536">
                  <c:v>-0.46665548686075775</c:v>
                </c:pt>
                <c:pt idx="3537">
                  <c:v>-0.43653302264608451</c:v>
                </c:pt>
                <c:pt idx="3538">
                  <c:v>-0.40495918979975387</c:v>
                </c:pt>
                <c:pt idx="3539">
                  <c:v>-0.37204343766848147</c:v>
                </c:pt>
                <c:pt idx="3540">
                  <c:v>-0.33789980167149347</c:v>
                </c:pt>
                <c:pt idx="3541">
                  <c:v>-0.30264619551229904</c:v>
                </c:pt>
                <c:pt idx="3542">
                  <c:v>-0.26640468492718816</c:v>
                </c:pt>
                <c:pt idx="3543">
                  <c:v>-0.22930005108147339</c:v>
                </c:pt>
                <c:pt idx="3544">
                  <c:v>-0.19146003180816823</c:v>
                </c:pt>
                <c:pt idx="3545">
                  <c:v>-0.15301452924998304</c:v>
                </c:pt>
                <c:pt idx="3546">
                  <c:v>-0.11409590357710166</c:v>
                </c:pt>
                <c:pt idx="3547">
                  <c:v>-7.4837411488189023E-2</c:v>
                </c:pt>
                <c:pt idx="3548">
                  <c:v>-3.5373484417048344E-2</c:v>
                </c:pt>
                <c:pt idx="3549">
                  <c:v>4.1609152058772001E-3</c:v>
                </c:pt>
                <c:pt idx="3550">
                  <c:v>4.3630944820066825E-2</c:v>
                </c:pt>
                <c:pt idx="3551">
                  <c:v>8.2901585586873217E-2</c:v>
                </c:pt>
                <c:pt idx="3552">
                  <c:v>0.12183923956504607</c:v>
                </c:pt>
                <c:pt idx="3553">
                  <c:v>0.16031142687202174</c:v>
                </c:pt>
                <c:pt idx="3554">
                  <c:v>0.1981876065258879</c:v>
                </c:pt>
                <c:pt idx="3555">
                  <c:v>0.2353388964040701</c:v>
                </c:pt>
                <c:pt idx="3556">
                  <c:v>0.27163960124545311</c:v>
                </c:pt>
                <c:pt idx="3557">
                  <c:v>0.30696690857706166</c:v>
                </c:pt>
                <c:pt idx="3558">
                  <c:v>0.34120148772817654</c:v>
                </c:pt>
                <c:pt idx="3559">
                  <c:v>0.37422804851959873</c:v>
                </c:pt>
                <c:pt idx="3560">
                  <c:v>0.40593510235521874</c:v>
                </c:pt>
                <c:pt idx="3561">
                  <c:v>0.4362162884882389</c:v>
                </c:pt>
                <c:pt idx="3562">
                  <c:v>0.464970091468762</c:v>
                </c:pt>
                <c:pt idx="3563">
                  <c:v>0.49210046922304995</c:v>
                </c:pt>
                <c:pt idx="3564">
                  <c:v>0.51751666158502097</c:v>
                </c:pt>
                <c:pt idx="3565">
                  <c:v>0.54113427415202686</c:v>
                </c:pt>
                <c:pt idx="3566">
                  <c:v>0.56287503016572538</c:v>
                </c:pt>
                <c:pt idx="3567">
                  <c:v>0.58266716404912866</c:v>
                </c:pt>
                <c:pt idx="3568">
                  <c:v>0.6004457385637878</c:v>
                </c:pt>
                <c:pt idx="3569">
                  <c:v>0.61615252649442764</c:v>
                </c:pt>
                <c:pt idx="3570">
                  <c:v>0.62973671237302753</c:v>
                </c:pt>
                <c:pt idx="3571">
                  <c:v>0.64115470574535127</c:v>
                </c:pt>
                <c:pt idx="3572">
                  <c:v>0.65037040967843618</c:v>
                </c:pt>
                <c:pt idx="3573">
                  <c:v>0.65735516812642147</c:v>
                </c:pt>
                <c:pt idx="3574">
                  <c:v>0.66208811924471478</c:v>
                </c:pt>
                <c:pt idx="3575">
                  <c:v>0.66455606912100196</c:v>
                </c:pt>
                <c:pt idx="3576">
                  <c:v>0.66475357627779941</c:v>
                </c:pt>
                <c:pt idx="3577">
                  <c:v>0.66268294471378464</c:v>
                </c:pt>
                <c:pt idx="3578">
                  <c:v>0.65835425644629642</c:v>
                </c:pt>
                <c:pt idx="3579">
                  <c:v>0.65178526723085162</c:v>
                </c:pt>
                <c:pt idx="3580">
                  <c:v>0.64300136462676383</c:v>
                </c:pt>
                <c:pt idx="3581">
                  <c:v>0.63203540887261156</c:v>
                </c:pt>
                <c:pt idx="3582">
                  <c:v>0.61892783152227415</c:v>
                </c:pt>
                <c:pt idx="3583">
                  <c:v>0.60372617175394372</c:v>
                </c:pt>
                <c:pt idx="3584">
                  <c:v>0.58648510441773816</c:v>
                </c:pt>
                <c:pt idx="3585">
                  <c:v>0.56726609949855566</c:v>
                </c:pt>
                <c:pt idx="3586">
                  <c:v>0.54613758115073496</c:v>
                </c:pt>
                <c:pt idx="3587">
                  <c:v>0.52317413167891968</c:v>
                </c:pt>
                <c:pt idx="3588">
                  <c:v>0.49845658769096041</c:v>
                </c:pt>
                <c:pt idx="3589">
                  <c:v>0.47207166811035411</c:v>
                </c:pt>
                <c:pt idx="3590">
                  <c:v>0.44411153218173893</c:v>
                </c:pt>
                <c:pt idx="3591">
                  <c:v>0.41467400110812902</c:v>
                </c:pt>
                <c:pt idx="3592">
                  <c:v>0.38386141176512451</c:v>
                </c:pt>
                <c:pt idx="3593">
                  <c:v>0.35178078977155336</c:v>
                </c:pt>
                <c:pt idx="3594">
                  <c:v>0.31854318504666168</c:v>
                </c:pt>
                <c:pt idx="3595">
                  <c:v>0.2842639299715034</c:v>
                </c:pt>
                <c:pt idx="3596">
                  <c:v>0.24906128325088669</c:v>
                </c:pt>
                <c:pt idx="3597">
                  <c:v>0.21305665392556292</c:v>
                </c:pt>
                <c:pt idx="3598">
                  <c:v>0.17637402563816837</c:v>
                </c:pt>
                <c:pt idx="3599">
                  <c:v>0.13913934967108066</c:v>
                </c:pt>
                <c:pt idx="3600">
                  <c:v>0.10148082869051249</c:v>
                </c:pt>
                <c:pt idx="3601">
                  <c:v>6.3527404350283145E-2</c:v>
                </c:pt>
                <c:pt idx="3602">
                  <c:v>2.540902730817212E-2</c:v>
                </c:pt>
                <c:pt idx="3603">
                  <c:v>-1.2744148437260247E-2</c:v>
                </c:pt>
                <c:pt idx="3604">
                  <c:v>-5.0801478647861997E-2</c:v>
                </c:pt>
                <c:pt idx="3605">
                  <c:v>-8.8633373623655795E-2</c:v>
                </c:pt>
                <c:pt idx="3606">
                  <c:v>-0.12611100786902157</c:v>
                </c:pt>
                <c:pt idx="3607">
                  <c:v>-0.16310694214076188</c:v>
                </c:pt>
                <c:pt idx="3608">
                  <c:v>-0.1994957300124105</c:v>
                </c:pt>
                <c:pt idx="3609">
                  <c:v>-0.23515364881031278</c:v>
                </c:pt>
                <c:pt idx="3610">
                  <c:v>-0.26996016694010999</c:v>
                </c:pt>
                <c:pt idx="3611">
                  <c:v>-0.30379765043627399</c:v>
                </c:pt>
                <c:pt idx="3612">
                  <c:v>-0.33655209134455105</c:v>
                </c:pt>
                <c:pt idx="3613">
                  <c:v>-0.36811286930148895</c:v>
                </c:pt>
                <c:pt idx="3614">
                  <c:v>-0.39837406721701157</c:v>
                </c:pt>
                <c:pt idx="3615">
                  <c:v>-0.42723419321637618</c:v>
                </c:pt>
                <c:pt idx="3616">
                  <c:v>-0.45459668100720074</c:v>
                </c:pt>
                <c:pt idx="3617">
                  <c:v>-0.48037033278831204</c:v>
                </c:pt>
                <c:pt idx="3618">
                  <c:v>-0.5044691367543368</c:v>
                </c:pt>
                <c:pt idx="3619">
                  <c:v>-0.52681329531785215</c:v>
                </c:pt>
                <c:pt idx="3620">
                  <c:v>-0.54732898714626654</c:v>
                </c:pt>
                <c:pt idx="3621">
                  <c:v>-0.56594882323483098</c:v>
                </c:pt>
                <c:pt idx="3622">
                  <c:v>-0.58261172021242924</c:v>
                </c:pt>
                <c:pt idx="3623">
                  <c:v>-0.59726363595991194</c:v>
                </c:pt>
                <c:pt idx="3624">
                  <c:v>-0.60985737819454233</c:v>
                </c:pt>
                <c:pt idx="3625">
                  <c:v>-0.62035289527559179</c:v>
                </c:pt>
                <c:pt idx="3626">
                  <c:v>-0.62871721184444584</c:v>
                </c:pt>
                <c:pt idx="3627">
                  <c:v>-0.63492483352627038</c:v>
                </c:pt>
                <c:pt idx="3628">
                  <c:v>-0.63895761216616953</c:v>
                </c:pt>
                <c:pt idx="3629">
                  <c:v>-0.64080485287679767</c:v>
                </c:pt>
                <c:pt idx="3630">
                  <c:v>-0.64046333320139104</c:v>
                </c:pt>
                <c:pt idx="3631">
                  <c:v>-0.63793732064650888</c:v>
                </c:pt>
                <c:pt idx="3632">
                  <c:v>-0.63323853768476135</c:v>
                </c:pt>
                <c:pt idx="3633">
                  <c:v>-0.62638610722280752</c:v>
                </c:pt>
                <c:pt idx="3634">
                  <c:v>-0.61740643223337655</c:v>
                </c:pt>
                <c:pt idx="3635">
                  <c:v>-0.60633327764309364</c:v>
                </c:pt>
                <c:pt idx="3636">
                  <c:v>-0.59320738614258195</c:v>
                </c:pt>
                <c:pt idx="3637">
                  <c:v>-0.57807649109646553</c:v>
                </c:pt>
                <c:pt idx="3638">
                  <c:v>-0.56099510551613696</c:v>
                </c:pt>
                <c:pt idx="3639">
                  <c:v>-0.54202423063267136</c:v>
                </c:pt>
                <c:pt idx="3640">
                  <c:v>-0.52123151109167853</c:v>
                </c:pt>
                <c:pt idx="3641">
                  <c:v>-0.49869044850128225</c:v>
                </c:pt>
                <c:pt idx="3642">
                  <c:v>-0.47448049671635972</c:v>
                </c:pt>
                <c:pt idx="3643">
                  <c:v>-0.44868656788672917</c:v>
                </c:pt>
                <c:pt idx="3644">
                  <c:v>-0.42139923675847385</c:v>
                </c:pt>
                <c:pt idx="3645">
                  <c:v>-0.39271368092613967</c:v>
                </c:pt>
                <c:pt idx="3646">
                  <c:v>-0.36272983613790372</c:v>
                </c:pt>
                <c:pt idx="3647">
                  <c:v>-0.33155192803542211</c:v>
                </c:pt>
                <c:pt idx="3648">
                  <c:v>-0.29928795251200352</c:v>
                </c:pt>
                <c:pt idx="3649">
                  <c:v>-0.26604992520722465</c:v>
                </c:pt>
                <c:pt idx="3650">
                  <c:v>-0.23195256467261402</c:v>
                </c:pt>
                <c:pt idx="3651">
                  <c:v>-0.1971135100868619</c:v>
                </c:pt>
                <c:pt idx="3652">
                  <c:v>-0.16165259138887753</c:v>
                </c:pt>
                <c:pt idx="3653">
                  <c:v>-0.12569209967586087</c:v>
                </c:pt>
                <c:pt idx="3654">
                  <c:v>-8.9355345516599488E-2</c:v>
                </c:pt>
                <c:pt idx="3655">
                  <c:v>-5.2766913271267618E-2</c:v>
                </c:pt>
                <c:pt idx="3656">
                  <c:v>-1.6052064924880521E-2</c:v>
                </c:pt>
                <c:pt idx="3657">
                  <c:v>2.0663864995095146E-2</c:v>
                </c:pt>
                <c:pt idx="3658">
                  <c:v>5.7255193676048512E-2</c:v>
                </c:pt>
                <c:pt idx="3659">
                  <c:v>9.3597376331516227E-2</c:v>
                </c:pt>
                <c:pt idx="3660">
                  <c:v>0.12956672591242904</c:v>
                </c:pt>
                <c:pt idx="3661">
                  <c:v>0.16504117949151334</c:v>
                </c:pt>
                <c:pt idx="3662">
                  <c:v>0.19990003504457884</c:v>
                </c:pt>
                <c:pt idx="3663">
                  <c:v>0.23402538250996471</c:v>
                </c:pt>
                <c:pt idx="3664">
                  <c:v>0.26730181982608842</c:v>
                </c:pt>
                <c:pt idx="3665">
                  <c:v>0.29961716753661788</c:v>
                </c:pt>
                <c:pt idx="3666">
                  <c:v>0.33086223225295391</c:v>
                </c:pt>
                <c:pt idx="3667">
                  <c:v>0.36093210508187695</c:v>
                </c:pt>
                <c:pt idx="3668">
                  <c:v>0.38972588936946739</c:v>
                </c:pt>
                <c:pt idx="3669">
                  <c:v>0.41714719683139634</c:v>
                </c:pt>
                <c:pt idx="3670">
                  <c:v>0.44310459119970214</c:v>
                </c:pt>
                <c:pt idx="3671">
                  <c:v>0.46751140254950685</c:v>
                </c:pt>
                <c:pt idx="3672">
                  <c:v>0.49028676315823971</c:v>
                </c:pt>
                <c:pt idx="3673">
                  <c:v>0.51135537033483613</c:v>
                </c:pt>
                <c:pt idx="3674">
                  <c:v>0.5306479516798478</c:v>
                </c:pt>
                <c:pt idx="3675">
                  <c:v>0.54810113133934779</c:v>
                </c:pt>
                <c:pt idx="3676">
                  <c:v>0.56365819278591733</c:v>
                </c:pt>
                <c:pt idx="3677">
                  <c:v>0.57726888412507016</c:v>
                </c:pt>
                <c:pt idx="3678">
                  <c:v>0.58888967690552685</c:v>
                </c:pt>
                <c:pt idx="3679">
                  <c:v>0.59848394591664622</c:v>
                </c:pt>
                <c:pt idx="3680">
                  <c:v>0.60602190969994529</c:v>
                </c:pt>
                <c:pt idx="3681">
                  <c:v>0.61148099802333666</c:v>
                </c:pt>
                <c:pt idx="3682">
                  <c:v>0.61484572441342489</c:v>
                </c:pt>
                <c:pt idx="3683">
                  <c:v>0.61610778025553414</c:v>
                </c:pt>
                <c:pt idx="3684">
                  <c:v>0.61526603822518156</c:v>
                </c:pt>
                <c:pt idx="3685">
                  <c:v>0.61232658156075526</c:v>
                </c:pt>
                <c:pt idx="3686">
                  <c:v>0.60730263806330054</c:v>
                </c:pt>
                <c:pt idx="3687">
                  <c:v>0.60021453513444434</c:v>
                </c:pt>
                <c:pt idx="3688">
                  <c:v>0.59108957087973335</c:v>
                </c:pt>
                <c:pt idx="3689">
                  <c:v>0.57996209498192441</c:v>
                </c:pt>
                <c:pt idx="3690">
                  <c:v>0.56687311803229423</c:v>
                </c:pt>
                <c:pt idx="3691">
                  <c:v>0.55187032646565071</c:v>
                </c:pt>
                <c:pt idx="3692">
                  <c:v>0.53500778520318015</c:v>
                </c:pt>
                <c:pt idx="3693">
                  <c:v>0.51634607543692157</c:v>
                </c:pt>
                <c:pt idx="3694">
                  <c:v>0.49595159247626724</c:v>
                </c:pt>
                <c:pt idx="3695">
                  <c:v>0.47389662442312008</c:v>
                </c:pt>
                <c:pt idx="3696">
                  <c:v>0.45025901965962833</c:v>
                </c:pt>
                <c:pt idx="3697">
                  <c:v>0.42512178812053253</c:v>
                </c:pt>
                <c:pt idx="3698">
                  <c:v>0.3985732989226477</c:v>
                </c:pt>
                <c:pt idx="3699">
                  <c:v>0.37070624691182991</c:v>
                </c:pt>
                <c:pt idx="3700">
                  <c:v>0.34161780411891701</c:v>
                </c:pt>
                <c:pt idx="3701">
                  <c:v>0.31140901626819495</c:v>
                </c:pt>
                <c:pt idx="3702">
                  <c:v>0.28018503615546764</c:v>
                </c:pt>
                <c:pt idx="3703">
                  <c:v>0.24805388883293406</c:v>
                </c:pt>
                <c:pt idx="3704">
                  <c:v>0.21512667197221871</c:v>
                </c:pt>
                <c:pt idx="3705">
                  <c:v>0.181516866439668</c:v>
                </c:pt>
                <c:pt idx="3706">
                  <c:v>0.14734059258065343</c:v>
                </c:pt>
                <c:pt idx="3707">
                  <c:v>0.11271524233605128</c:v>
                </c:pt>
                <c:pt idx="3708">
                  <c:v>7.7759717384543708E-2</c:v>
                </c:pt>
                <c:pt idx="3709">
                  <c:v>4.2593860876322401E-2</c:v>
                </c:pt>
                <c:pt idx="3710">
                  <c:v>7.337877114284787E-3</c:v>
                </c:pt>
                <c:pt idx="3711">
                  <c:v>-2.7887403277384301E-2</c:v>
                </c:pt>
                <c:pt idx="3712">
                  <c:v>-6.2961951557816989E-2</c:v>
                </c:pt>
                <c:pt idx="3713">
                  <c:v>-9.776627409396374E-2</c:v>
                </c:pt>
                <c:pt idx="3714">
                  <c:v>-0.13218215283489934</c:v>
                </c:pt>
                <c:pt idx="3715">
                  <c:v>-0.16609238919332567</c:v>
                </c:pt>
                <c:pt idx="3716">
                  <c:v>-0.19938219307369004</c:v>
                </c:pt>
                <c:pt idx="3717">
                  <c:v>-0.23193890947645271</c:v>
                </c:pt>
                <c:pt idx="3718">
                  <c:v>-0.26365256611565202</c:v>
                </c:pt>
                <c:pt idx="3719">
                  <c:v>-0.29441639025644928</c:v>
                </c:pt>
                <c:pt idx="3720">
                  <c:v>-0.32412658315377885</c:v>
                </c:pt>
                <c:pt idx="3721">
                  <c:v>-0.35268355510099741</c:v>
                </c:pt>
                <c:pt idx="3722">
                  <c:v>-0.3799916645562415</c:v>
                </c:pt>
                <c:pt idx="3723">
                  <c:v>-0.40595980982267638</c:v>
                </c:pt>
                <c:pt idx="3724">
                  <c:v>-0.43050124160883507</c:v>
                </c:pt>
                <c:pt idx="3725">
                  <c:v>-0.45353459961409492</c:v>
                </c:pt>
                <c:pt idx="3726">
                  <c:v>-0.47498367754042531</c:v>
                </c:pt>
                <c:pt idx="3727">
                  <c:v>-0.49477780303645624</c:v>
                </c:pt>
                <c:pt idx="3728">
                  <c:v>-0.51285215291201813</c:v>
                </c:pt>
                <c:pt idx="3729">
                  <c:v>-0.52914762694283568</c:v>
                </c:pt>
                <c:pt idx="3730">
                  <c:v>-0.54361156061516891</c:v>
                </c:pt>
                <c:pt idx="3731">
                  <c:v>-0.55619753989460763</c:v>
                </c:pt>
                <c:pt idx="3732">
                  <c:v>-0.56686568712657537</c:v>
                </c:pt>
                <c:pt idx="3733">
                  <c:v>-0.57558259140517398</c:v>
                </c:pt>
                <c:pt idx="3734">
                  <c:v>-0.58232171920141762</c:v>
                </c:pt>
                <c:pt idx="3735">
                  <c:v>-0.58706328014137077</c:v>
                </c:pt>
                <c:pt idx="3736">
                  <c:v>-0.58979434774222894</c:v>
                </c:pt>
                <c:pt idx="3737">
                  <c:v>-0.59050884973382023</c:v>
                </c:pt>
                <c:pt idx="3738">
                  <c:v>-0.58920765622731841</c:v>
                </c:pt>
                <c:pt idx="3739">
                  <c:v>-0.58589850343956562</c:v>
                </c:pt>
                <c:pt idx="3740">
                  <c:v>-0.58059597397642571</c:v>
                </c:pt>
                <c:pt idx="3741">
                  <c:v>-0.5733213962125594</c:v>
                </c:pt>
                <c:pt idx="3742">
                  <c:v>-0.56410290934433893</c:v>
                </c:pt>
                <c:pt idx="3743">
                  <c:v>-0.55297514678278781</c:v>
                </c:pt>
                <c:pt idx="3744">
                  <c:v>-0.53997923720419627</c:v>
                </c:pt>
                <c:pt idx="3745">
                  <c:v>-0.52516254775571636</c:v>
                </c:pt>
                <c:pt idx="3746">
                  <c:v>-0.50857880478929329</c:v>
                </c:pt>
                <c:pt idx="3747">
                  <c:v>-0.49028747351359747</c:v>
                </c:pt>
                <c:pt idx="3748">
                  <c:v>-0.47035382071767884</c:v>
                </c:pt>
                <c:pt idx="3749">
                  <c:v>-0.44884861543168919</c:v>
                </c:pt>
                <c:pt idx="3750">
                  <c:v>-0.42584776407726638</c:v>
                </c:pt>
                <c:pt idx="3751">
                  <c:v>-0.40143249078740767</c:v>
                </c:pt>
                <c:pt idx="3752">
                  <c:v>-0.37568838928857068</c:v>
                </c:pt>
                <c:pt idx="3753">
                  <c:v>-0.3487055570246238</c:v>
                </c:pt>
                <c:pt idx="3754">
                  <c:v>-0.32057803541045299</c:v>
                </c:pt>
                <c:pt idx="3755">
                  <c:v>-0.29140402672707044</c:v>
                </c:pt>
                <c:pt idx="3756">
                  <c:v>-0.26128474237092059</c:v>
                </c:pt>
                <c:pt idx="3757">
                  <c:v>-0.23032458581363813</c:v>
                </c:pt>
                <c:pt idx="3758">
                  <c:v>-0.19863065827597326</c:v>
                </c:pt>
                <c:pt idx="3759">
                  <c:v>-0.16631223167044626</c:v>
                </c:pt>
                <c:pt idx="3760">
                  <c:v>-0.13348099422411142</c:v>
                </c:pt>
                <c:pt idx="3761">
                  <c:v>-0.10024973495088571</c:v>
                </c:pt>
                <c:pt idx="3762">
                  <c:v>-6.6732573056336439E-2</c:v>
                </c:pt>
                <c:pt idx="3763">
                  <c:v>-3.3044250224722203E-2</c:v>
                </c:pt>
                <c:pt idx="3764">
                  <c:v>6.9961578161759563E-4</c:v>
                </c:pt>
                <c:pt idx="3765">
                  <c:v>3.4383896914014007E-2</c:v>
                </c:pt>
                <c:pt idx="3766">
                  <c:v>6.7893702321990837E-2</c:v>
                </c:pt>
                <c:pt idx="3767">
                  <c:v>0.10111493180259143</c:v>
                </c:pt>
                <c:pt idx="3768">
                  <c:v>0.1339348208918287</c:v>
                </c:pt>
                <c:pt idx="3769">
                  <c:v>0.16624169660743715</c:v>
                </c:pt>
                <c:pt idx="3770">
                  <c:v>0.19792630144275131</c:v>
                </c:pt>
                <c:pt idx="3771">
                  <c:v>0.22888153143164539</c:v>
                </c:pt>
                <c:pt idx="3772">
                  <c:v>0.25900309934230337</c:v>
                </c:pt>
                <c:pt idx="3773">
                  <c:v>0.28818931273458309</c:v>
                </c:pt>
                <c:pt idx="3774">
                  <c:v>0.31634228363910882</c:v>
                </c:pt>
                <c:pt idx="3775">
                  <c:v>0.34336767504683463</c:v>
                </c:pt>
                <c:pt idx="3776">
                  <c:v>0.36917528454828374</c:v>
                </c:pt>
                <c:pt idx="3777">
                  <c:v>0.39367885653849827</c:v>
                </c:pt>
                <c:pt idx="3778">
                  <c:v>0.41679711268551561</c:v>
                </c:pt>
                <c:pt idx="3779">
                  <c:v>0.43845352048867037</c:v>
                </c:pt>
                <c:pt idx="3780">
                  <c:v>0.45857667339662961</c:v>
                </c:pt>
                <c:pt idx="3781">
                  <c:v>0.47710061106459323</c:v>
                </c:pt>
                <c:pt idx="3782">
                  <c:v>0.49396468789438941</c:v>
                </c:pt>
                <c:pt idx="3783">
                  <c:v>0.50911430402248947</c:v>
                </c:pt>
                <c:pt idx="3784">
                  <c:v>0.52250071863193992</c:v>
                </c:pt>
                <c:pt idx="3785">
                  <c:v>0.53408135026574588</c:v>
                </c:pt>
                <c:pt idx="3786">
                  <c:v>0.54381969830410337</c:v>
                </c:pt>
                <c:pt idx="3787">
                  <c:v>0.55168579030002007</c:v>
                </c:pt>
                <c:pt idx="3788">
                  <c:v>0.55765604237007149</c:v>
                </c:pt>
                <c:pt idx="3789">
                  <c:v>0.56171338854617825</c:v>
                </c:pt>
                <c:pt idx="3790">
                  <c:v>0.56384733337615889</c:v>
                </c:pt>
                <c:pt idx="3791">
                  <c:v>0.56405394464592074</c:v>
                </c:pt>
                <c:pt idx="3792">
                  <c:v>0.56233591671961702</c:v>
                </c:pt>
                <c:pt idx="3793">
                  <c:v>0.55870249959903739</c:v>
                </c:pt>
                <c:pt idx="3794">
                  <c:v>0.55316943956656039</c:v>
                </c:pt>
                <c:pt idx="3795">
                  <c:v>0.5457590291781137</c:v>
                </c:pt>
                <c:pt idx="3796">
                  <c:v>0.53649986037084796</c:v>
                </c:pt>
                <c:pt idx="3797">
                  <c:v>0.52542681263783675</c:v>
                </c:pt>
                <c:pt idx="3798">
                  <c:v>0.51258090072830198</c:v>
                </c:pt>
                <c:pt idx="3799">
                  <c:v>0.498009049599137</c:v>
                </c:pt>
                <c:pt idx="3800">
                  <c:v>0.48176421127288616</c:v>
                </c:pt>
                <c:pt idx="3801">
                  <c:v>0.46390475396524739</c:v>
                </c:pt>
                <c:pt idx="3802">
                  <c:v>0.44449452410873597</c:v>
                </c:pt>
                <c:pt idx="3803">
                  <c:v>0.42360244891130627</c:v>
                </c:pt>
                <c:pt idx="3804">
                  <c:v>0.40130269943559266</c:v>
                </c:pt>
                <c:pt idx="3805">
                  <c:v>0.37767382671634137</c:v>
                </c:pt>
                <c:pt idx="3806">
                  <c:v>0.35279887893655326</c:v>
                </c:pt>
                <c:pt idx="3807">
                  <c:v>0.32676501286449933</c:v>
                </c:pt>
                <c:pt idx="3808">
                  <c:v>0.29966305603516441</c:v>
                </c:pt>
                <c:pt idx="3809">
                  <c:v>0.27158771450829333</c:v>
                </c:pt>
                <c:pt idx="3810">
                  <c:v>0.24263646253569923</c:v>
                </c:pt>
                <c:pt idx="3811">
                  <c:v>0.21290971893047253</c:v>
                </c:pt>
                <c:pt idx="3812">
                  <c:v>0.18251022372423878</c:v>
                </c:pt>
                <c:pt idx="3813">
                  <c:v>0.15154326892042488</c:v>
                </c:pt>
                <c:pt idx="3814">
                  <c:v>0.12011545946865872</c:v>
                </c:pt>
                <c:pt idx="3815">
                  <c:v>8.8334926130889169E-2</c:v>
                </c:pt>
                <c:pt idx="3816">
                  <c:v>5.6310654784078359E-2</c:v>
                </c:pt>
                <c:pt idx="3817">
                  <c:v>2.4152727539164275E-2</c:v>
                </c:pt>
                <c:pt idx="3818">
                  <c:v>-8.0289767847764835E-3</c:v>
                </c:pt>
                <c:pt idx="3819">
                  <c:v>-4.0124545050942526E-2</c:v>
                </c:pt>
                <c:pt idx="3820">
                  <c:v>-7.2024558604833699E-2</c:v>
                </c:pt>
                <c:pt idx="3821">
                  <c:v>-0.10362061724089985</c:v>
                </c:pt>
                <c:pt idx="3822">
                  <c:v>-0.13480510352981939</c:v>
                </c:pt>
                <c:pt idx="3823">
                  <c:v>-0.16547245818468576</c:v>
                </c:pt>
                <c:pt idx="3824">
                  <c:v>-0.19551892989486494</c:v>
                </c:pt>
                <c:pt idx="3825">
                  <c:v>-0.22484321781228322</c:v>
                </c:pt>
                <c:pt idx="3826">
                  <c:v>-0.253346254552553</c:v>
                </c:pt>
                <c:pt idx="3827">
                  <c:v>-0.28093238431065681</c:v>
                </c:pt>
                <c:pt idx="3828">
                  <c:v>-0.30750911789778562</c:v>
                </c:pt>
                <c:pt idx="3829">
                  <c:v>-0.33298758546133805</c:v>
                </c:pt>
                <c:pt idx="3830">
                  <c:v>-0.35728294732907151</c:v>
                </c:pt>
                <c:pt idx="3831">
                  <c:v>-0.38031421644085184</c:v>
                </c:pt>
                <c:pt idx="3832">
                  <c:v>-0.40200522697075858</c:v>
                </c:pt>
                <c:pt idx="3833">
                  <c:v>-0.42228441430921548</c:v>
                </c:pt>
                <c:pt idx="3834">
                  <c:v>-0.44108525713281166</c:v>
                </c:pt>
                <c:pt idx="3835">
                  <c:v>-0.45834614206946089</c:v>
                </c:pt>
                <c:pt idx="3836">
                  <c:v>-0.47401110603199814</c:v>
                </c:pt>
                <c:pt idx="3837">
                  <c:v>-0.48802964948217337</c:v>
                </c:pt>
                <c:pt idx="3838">
                  <c:v>-0.50035699259866351</c:v>
                </c:pt>
                <c:pt idx="3839">
                  <c:v>-0.51095426438878888</c:v>
                </c:pt>
                <c:pt idx="3840">
                  <c:v>-0.51978842965576522</c:v>
                </c:pt>
                <c:pt idx="3841">
                  <c:v>-0.52683269584828896</c:v>
                </c:pt>
                <c:pt idx="3842">
                  <c:v>-0.53206638150223884</c:v>
                </c:pt>
                <c:pt idx="3843">
                  <c:v>-0.53547504240964872</c:v>
                </c:pt>
                <c:pt idx="3844">
                  <c:v>-0.5370504526925779</c:v>
                </c:pt>
                <c:pt idx="3845">
                  <c:v>-0.53679071926835198</c:v>
                </c:pt>
                <c:pt idx="3846">
                  <c:v>-0.53470020230228266</c:v>
                </c:pt>
                <c:pt idx="3847">
                  <c:v>-0.53078950921927959</c:v>
                </c:pt>
                <c:pt idx="3848">
                  <c:v>-0.52507541491680187</c:v>
                </c:pt>
                <c:pt idx="3849">
                  <c:v>-0.51758091097365566</c:v>
                </c:pt>
                <c:pt idx="3850">
                  <c:v>-0.50833495088709368</c:v>
                </c:pt>
                <c:pt idx="3851">
                  <c:v>-0.49737244069375569</c:v>
                </c:pt>
                <c:pt idx="3852">
                  <c:v>-0.48473402062246512</c:v>
                </c:pt>
                <c:pt idx="3853">
                  <c:v>-0.47046616562205029</c:v>
                </c:pt>
                <c:pt idx="3854">
                  <c:v>-0.45462065179129985</c:v>
                </c:pt>
                <c:pt idx="3855">
                  <c:v>-0.43725460352989526</c:v>
                </c:pt>
                <c:pt idx="3856">
                  <c:v>-0.41843013766831977</c:v>
                </c:pt>
                <c:pt idx="3857">
                  <c:v>-0.3982145094886031</c:v>
                </c:pt>
                <c:pt idx="3858">
                  <c:v>-0.3766793314352504</c:v>
                </c:pt>
                <c:pt idx="3859">
                  <c:v>-0.35390067383440893</c:v>
                </c:pt>
                <c:pt idx="3860">
                  <c:v>-0.32995870945915051</c:v>
                </c:pt>
                <c:pt idx="3861">
                  <c:v>-0.30493730892495902</c:v>
                </c:pt>
                <c:pt idx="3862">
                  <c:v>-0.2789242317526443</c:v>
                </c:pt>
                <c:pt idx="3863">
                  <c:v>-0.25201009906050714</c:v>
                </c:pt>
                <c:pt idx="3864">
                  <c:v>-0.22428855273290371</c:v>
                </c:pt>
                <c:pt idx="3865">
                  <c:v>-0.19585567397439527</c:v>
                </c:pt>
                <c:pt idx="3866">
                  <c:v>-0.16681019865727281</c:v>
                </c:pt>
                <c:pt idx="3867">
                  <c:v>-0.13725235670599248</c:v>
                </c:pt>
                <c:pt idx="3868">
                  <c:v>-0.10728406819313012</c:v>
                </c:pt>
                <c:pt idx="3869">
                  <c:v>-7.7008456921754093E-2</c:v>
                </c:pt>
                <c:pt idx="3870">
                  <c:v>-4.652934879788824E-2</c:v>
                </c:pt>
                <c:pt idx="3871">
                  <c:v>-1.595150083796798E-2</c:v>
                </c:pt>
                <c:pt idx="3872">
                  <c:v>1.4620635562048142E-2</c:v>
                </c:pt>
                <c:pt idx="3873">
                  <c:v>4.5082687818086081E-2</c:v>
                </c:pt>
                <c:pt idx="3874">
                  <c:v>7.5331009060838464E-2</c:v>
                </c:pt>
                <c:pt idx="3875">
                  <c:v>0.10526245216116792</c:v>
                </c:pt>
                <c:pt idx="3876">
                  <c:v>0.13477559151563837</c:v>
                </c:pt>
                <c:pt idx="3877">
                  <c:v>0.16377048554205728</c:v>
                </c:pt>
                <c:pt idx="3878">
                  <c:v>0.19214916105108959</c:v>
                </c:pt>
                <c:pt idx="3879">
                  <c:v>0.21981607537124098</c:v>
                </c:pt>
                <c:pt idx="3880">
                  <c:v>0.24667791118260016</c:v>
                </c:pt>
                <c:pt idx="3881">
                  <c:v>0.27264468701594718</c:v>
                </c:pt>
                <c:pt idx="3882">
                  <c:v>0.29762952451248231</c:v>
                </c:pt>
                <c:pt idx="3883">
                  <c:v>0.32154918583721015</c:v>
                </c:pt>
                <c:pt idx="3884">
                  <c:v>0.34432389756008286</c:v>
                </c:pt>
                <c:pt idx="3885">
                  <c:v>0.36587830456415654</c:v>
                </c:pt>
                <c:pt idx="3886">
                  <c:v>0.38614125525392212</c:v>
                </c:pt>
                <c:pt idx="3887">
                  <c:v>0.40504615371699265</c:v>
                </c:pt>
                <c:pt idx="3888">
                  <c:v>0.42253125881797288</c:v>
                </c:pt>
                <c:pt idx="3889">
                  <c:v>0.4385395571753668</c:v>
                </c:pt>
                <c:pt idx="3890">
                  <c:v>0.45301945157575219</c:v>
                </c:pt>
                <c:pt idx="3891">
                  <c:v>0.46592458454431174</c:v>
                </c:pt>
                <c:pt idx="3892">
                  <c:v>0.47721412382821649</c:v>
                </c:pt>
                <c:pt idx="3893">
                  <c:v>0.48685268220550287</c:v>
                </c:pt>
                <c:pt idx="3894">
                  <c:v>0.49481075223769566</c:v>
                </c:pt>
                <c:pt idx="3895">
                  <c:v>0.50106457114545455</c:v>
                </c:pt>
                <c:pt idx="3896">
                  <c:v>0.50559626605260777</c:v>
                </c:pt>
                <c:pt idx="3897">
                  <c:v>0.50839382456619953</c:v>
                </c:pt>
                <c:pt idx="3898">
                  <c:v>0.50945125430898652</c:v>
                </c:pt>
                <c:pt idx="3899">
                  <c:v>0.50876849607251329</c:v>
                </c:pt>
                <c:pt idx="3900">
                  <c:v>0.50635143780638125</c:v>
                </c:pt>
                <c:pt idx="3901">
                  <c:v>0.50221185839939542</c:v>
                </c:pt>
                <c:pt idx="3902">
                  <c:v>0.49636746303147533</c:v>
                </c:pt>
                <c:pt idx="3903">
                  <c:v>0.48884169144313677</c:v>
                </c:pt>
                <c:pt idx="3904">
                  <c:v>0.47966369716201579</c:v>
                </c:pt>
                <c:pt idx="3905">
                  <c:v>0.46886816473791454</c:v>
                </c:pt>
                <c:pt idx="3906">
                  <c:v>0.45649539454128707</c:v>
                </c:pt>
                <c:pt idx="3907">
                  <c:v>0.44259084288132822</c:v>
                </c:pt>
                <c:pt idx="3908">
                  <c:v>0.42720515515560203</c:v>
                </c:pt>
                <c:pt idx="3909">
                  <c:v>0.4103939340661758</c:v>
                </c:pt>
                <c:pt idx="3910">
                  <c:v>0.39221744878823878</c:v>
                </c:pt>
                <c:pt idx="3911">
                  <c:v>0.37274077427553237</c:v>
                </c:pt>
                <c:pt idx="3912">
                  <c:v>0.35203303594412327</c:v>
                </c:pt>
                <c:pt idx="3913">
                  <c:v>0.33016750677974227</c:v>
                </c:pt>
                <c:pt idx="3914">
                  <c:v>0.30722115164835362</c:v>
                </c:pt>
                <c:pt idx="3915">
                  <c:v>0.28327480155232915</c:v>
                </c:pt>
                <c:pt idx="3916">
                  <c:v>0.25841220913037838</c:v>
                </c:pt>
                <c:pt idx="3917">
                  <c:v>0.23272019083143247</c:v>
                </c:pt>
                <c:pt idx="3918">
                  <c:v>0.20628821616496951</c:v>
                </c:pt>
                <c:pt idx="3919">
                  <c:v>0.17920796471951864</c:v>
                </c:pt>
                <c:pt idx="3920">
                  <c:v>0.15157353031057622</c:v>
                </c:pt>
                <c:pt idx="3921">
                  <c:v>0.1234803152022137</c:v>
                </c:pt>
                <c:pt idx="3922">
                  <c:v>9.5025217079778415E-2</c:v>
                </c:pt>
                <c:pt idx="3923">
                  <c:v>6.6306027885293023E-2</c:v>
                </c:pt>
                <c:pt idx="3924">
                  <c:v>3.742164937103834E-2</c:v>
                </c:pt>
                <c:pt idx="3925">
                  <c:v>8.4709264573675832E-3</c:v>
                </c:pt>
                <c:pt idx="3926">
                  <c:v>-2.0447141460165394E-2</c:v>
                </c:pt>
                <c:pt idx="3927">
                  <c:v>-4.9233876508966115E-2</c:v>
                </c:pt>
                <c:pt idx="3928">
                  <c:v>-7.7791395595601151E-2</c:v>
                </c:pt>
                <c:pt idx="3929">
                  <c:v>-0.10602239707824453</c:v>
                </c:pt>
                <c:pt idx="3930">
                  <c:v>-0.13383131371237214</c:v>
                </c:pt>
                <c:pt idx="3931">
                  <c:v>-0.16112408731938782</c:v>
                </c:pt>
                <c:pt idx="3932">
                  <c:v>-0.18780875123397717</c:v>
                </c:pt>
                <c:pt idx="3933">
                  <c:v>-0.21379523170271683</c:v>
                </c:pt>
                <c:pt idx="3934">
                  <c:v>-0.23899641943215882</c:v>
                </c:pt>
                <c:pt idx="3935">
                  <c:v>-0.26332794677556981</c:v>
                </c:pt>
                <c:pt idx="3936">
                  <c:v>-0.28670870964679718</c:v>
                </c:pt>
                <c:pt idx="3937">
                  <c:v>-0.30906069422409704</c:v>
                </c:pt>
                <c:pt idx="3938">
                  <c:v>-0.33030990962464635</c:v>
                </c:pt>
                <c:pt idx="3939">
                  <c:v>-0.35038617960924306</c:v>
                </c:pt>
                <c:pt idx="3940">
                  <c:v>-0.36922348877681266</c:v>
                </c:pt>
                <c:pt idx="3941">
                  <c:v>-0.38676028040325477</c:v>
                </c:pt>
                <c:pt idx="3942">
                  <c:v>-0.40293932738380922</c:v>
                </c:pt>
                <c:pt idx="3943">
                  <c:v>-0.41770842299103772</c:v>
                </c:pt>
                <c:pt idx="3944">
                  <c:v>-0.43102020619793174</c:v>
                </c:pt>
                <c:pt idx="3945">
                  <c:v>-0.44283245339098087</c:v>
                </c:pt>
                <c:pt idx="3946">
                  <c:v>-0.453107992365745</c:v>
                </c:pt>
                <c:pt idx="3947">
                  <c:v>-0.46181515821002983</c:v>
                </c:pt>
                <c:pt idx="3948">
                  <c:v>-0.46892765601823599</c:v>
                </c:pt>
                <c:pt idx="3949">
                  <c:v>-0.4744246993331413</c:v>
                </c:pt>
                <c:pt idx="3950">
                  <c:v>-0.47829108385292307</c:v>
                </c:pt>
                <c:pt idx="3951">
                  <c:v>-0.48051716092139213</c:v>
                </c:pt>
                <c:pt idx="3952">
                  <c:v>-0.4810989695380849</c:v>
                </c:pt>
                <c:pt idx="3953">
                  <c:v>-0.48003815550208645</c:v>
                </c:pt>
                <c:pt idx="3954">
                  <c:v>-0.47734195903790444</c:v>
                </c:pt>
                <c:pt idx="3955">
                  <c:v>-0.47302323725190376</c:v>
                </c:pt>
                <c:pt idx="3956">
                  <c:v>-0.46710033019788832</c:v>
                </c:pt>
                <c:pt idx="3957">
                  <c:v>-0.4595970298773393</c:v>
                </c:pt>
                <c:pt idx="3958">
                  <c:v>-0.45054247776927531</c:v>
                </c:pt>
                <c:pt idx="3959">
                  <c:v>-0.4399709989489598</c:v>
                </c:pt>
                <c:pt idx="3960">
                  <c:v>-0.42792218312564961</c:v>
                </c:pt>
                <c:pt idx="3961">
                  <c:v>-0.41444043344602988</c:v>
                </c:pt>
                <c:pt idx="3962">
                  <c:v>-0.39957499924512185</c:v>
                </c:pt>
                <c:pt idx="3963">
                  <c:v>-0.38337966886954405</c:v>
                </c:pt>
                <c:pt idx="3964">
                  <c:v>-0.36591289242040087</c:v>
                </c:pt>
                <c:pt idx="3965">
                  <c:v>-0.34723710556500897</c:v>
                </c:pt>
                <c:pt idx="3966">
                  <c:v>-0.32741881106884102</c:v>
                </c:pt>
                <c:pt idx="3967">
                  <c:v>-0.3065282676957099</c:v>
                </c:pt>
                <c:pt idx="3968">
                  <c:v>-0.28463913402142155</c:v>
                </c:pt>
                <c:pt idx="3969">
                  <c:v>-0.2618286332470014</c:v>
                </c:pt>
                <c:pt idx="3970">
                  <c:v>-0.23817665141989863</c:v>
                </c:pt>
                <c:pt idx="3971">
                  <c:v>-0.21376587288795854</c:v>
                </c:pt>
                <c:pt idx="3972">
                  <c:v>-0.18868126666124005</c:v>
                </c:pt>
                <c:pt idx="3973">
                  <c:v>-0.16301027470205917</c:v>
                </c:pt>
                <c:pt idx="3974">
                  <c:v>-0.13684178570667119</c:v>
                </c:pt>
                <c:pt idx="3975">
                  <c:v>-0.11026630527102396</c:v>
                </c:pt>
                <c:pt idx="3976">
                  <c:v>-8.3375394237131195E-2</c:v>
                </c:pt>
                <c:pt idx="3977">
                  <c:v>-5.626187009633616E-2</c:v>
                </c:pt>
                <c:pt idx="3978">
                  <c:v>-2.9018713168288711E-2</c:v>
                </c:pt>
                <c:pt idx="3979">
                  <c:v>-1.7392620008035709E-3</c:v>
                </c:pt>
                <c:pt idx="3980">
                  <c:v>2.5483234964483684E-2</c:v>
                </c:pt>
                <c:pt idx="3981">
                  <c:v>5.2556067737721056E-2</c:v>
                </c:pt>
                <c:pt idx="3982">
                  <c:v>7.9386862431925762E-2</c:v>
                </c:pt>
                <c:pt idx="3983">
                  <c:v>0.10588467516237064</c:v>
                </c:pt>
                <c:pt idx="3984">
                  <c:v>0.1319597803235065</c:v>
                </c:pt>
                <c:pt idx="3985">
                  <c:v>0.15752422626850607</c:v>
                </c:pt>
                <c:pt idx="3986">
                  <c:v>0.18249164448477767</c:v>
                </c:pt>
                <c:pt idx="3987">
                  <c:v>0.20677827667825968</c:v>
                </c:pt>
                <c:pt idx="3988">
                  <c:v>0.23030276290922941</c:v>
                </c:pt>
                <c:pt idx="3989">
                  <c:v>0.25298653819446681</c:v>
                </c:pt>
                <c:pt idx="3990">
                  <c:v>0.27475419706917786</c:v>
                </c:pt>
                <c:pt idx="3991">
                  <c:v>0.2955333313321436</c:v>
                </c:pt>
                <c:pt idx="3992">
                  <c:v>0.31525539684700371</c:v>
                </c:pt>
                <c:pt idx="3993">
                  <c:v>0.3338555174945172</c:v>
                </c:pt>
                <c:pt idx="3994">
                  <c:v>0.35127288580711347</c:v>
                </c:pt>
                <c:pt idx="3995">
                  <c:v>0.36745063328286903</c:v>
                </c:pt>
                <c:pt idx="3996">
                  <c:v>0.38233651665215868</c:v>
                </c:pt>
                <c:pt idx="3997">
                  <c:v>0.39588274632073717</c:v>
                </c:pt>
                <c:pt idx="3998">
                  <c:v>0.40804622575614846</c:v>
                </c:pt>
                <c:pt idx="3999">
                  <c:v>0.41878873604711309</c:v>
                </c:pt>
                <c:pt idx="4000">
                  <c:v>0.4280768560615334</c:v>
                </c:pt>
                <c:pt idx="4001">
                  <c:v>0.43588237441553923</c:v>
                </c:pt>
                <c:pt idx="4002">
                  <c:v>0.44218216101086028</c:v>
                </c:pt>
                <c:pt idx="4003">
                  <c:v>0.4469583082905792</c:v>
                </c:pt>
                <c:pt idx="4004">
                  <c:v>0.45019809588331627</c:v>
                </c:pt>
                <c:pt idx="4005">
                  <c:v>0.45189415915132292</c:v>
                </c:pt>
                <c:pt idx="4006">
                  <c:v>0.4520444028242242</c:v>
                </c:pt>
                <c:pt idx="4007">
                  <c:v>0.45065202214835137</c:v>
                </c:pt>
                <c:pt idx="4008">
                  <c:v>0.44772546161806087</c:v>
                </c:pt>
                <c:pt idx="4009">
                  <c:v>0.44327843700288688</c:v>
                </c:pt>
                <c:pt idx="4010">
                  <c:v>0.43732979160865032</c:v>
                </c:pt>
                <c:pt idx="4011">
                  <c:v>0.42990346824155024</c:v>
                </c:pt>
                <c:pt idx="4012">
                  <c:v>0.42102835863551202</c:v>
                </c:pt>
                <c:pt idx="4013">
                  <c:v>0.41073836977653266</c:v>
                </c:pt>
                <c:pt idx="4014">
                  <c:v>0.39907204052916889</c:v>
                </c:pt>
                <c:pt idx="4015">
                  <c:v>0.38607256172125282</c:v>
                </c:pt>
                <c:pt idx="4016">
                  <c:v>0.37178750643439562</c:v>
                </c:pt>
                <c:pt idx="4017">
                  <c:v>0.35626893661702402</c:v>
                </c:pt>
                <c:pt idx="4018">
                  <c:v>0.33957280319528621</c:v>
                </c:pt>
                <c:pt idx="4019">
                  <c:v>0.32175901275108137</c:v>
                </c:pt>
                <c:pt idx="4020">
                  <c:v>0.30289114746706391</c:v>
                </c:pt>
                <c:pt idx="4021">
                  <c:v>0.28303614095696145</c:v>
                </c:pt>
                <c:pt idx="4022">
                  <c:v>0.26226442638683917</c:v>
                </c:pt>
                <c:pt idx="4023">
                  <c:v>0.24064911585818655</c:v>
                </c:pt>
                <c:pt idx="4024">
                  <c:v>0.21826611939411494</c:v>
                </c:pt>
                <c:pt idx="4025">
                  <c:v>0.19519367318151201</c:v>
                </c:pt>
                <c:pt idx="4026">
                  <c:v>0.17151251171410958</c:v>
                </c:pt>
                <c:pt idx="4027">
                  <c:v>0.14730492179671065</c:v>
                </c:pt>
                <c:pt idx="4028">
                  <c:v>0.1226548959301552</c:v>
                </c:pt>
                <c:pt idx="4029">
                  <c:v>9.7647731666831328E-2</c:v>
                </c:pt>
                <c:pt idx="4030">
                  <c:v>7.2369614520444214E-2</c:v>
                </c:pt>
                <c:pt idx="4031">
                  <c:v>4.6907806672841335E-2</c:v>
                </c:pt>
                <c:pt idx="4032">
                  <c:v>2.1349618676900502E-2</c:v>
                </c:pt>
                <c:pt idx="4033">
                  <c:v>-4.2174064013181236E-3</c:v>
                </c:pt>
                <c:pt idx="4034">
                  <c:v>-2.9706035748472422E-2</c:v>
                </c:pt>
                <c:pt idx="4035">
                  <c:v>-5.5029156368038512E-2</c:v>
                </c:pt>
                <c:pt idx="4036">
                  <c:v>-8.0100805955770737E-2</c:v>
                </c:pt>
                <c:pt idx="4037">
                  <c:v>-0.10483597546046614</c:v>
                </c:pt>
                <c:pt idx="4038">
                  <c:v>-0.12915102005372511</c:v>
                </c:pt>
                <c:pt idx="4039">
                  <c:v>-0.15296405507028343</c:v>
                </c:pt>
                <c:pt idx="4040">
                  <c:v>-0.1761947777937577</c:v>
                </c:pt>
                <c:pt idx="4041">
                  <c:v>-0.19876542315953305</c:v>
                </c:pt>
                <c:pt idx="4042">
                  <c:v>-0.22060056484427296</c:v>
                </c:pt>
                <c:pt idx="4043">
                  <c:v>-0.24162758178468258</c:v>
                </c:pt>
                <c:pt idx="4044">
                  <c:v>-0.26177650047651913</c:v>
                </c:pt>
                <c:pt idx="4045">
                  <c:v>-0.28098083248095657</c:v>
                </c:pt>
                <c:pt idx="4046">
                  <c:v>-0.29917738640889857</c:v>
                </c:pt>
                <c:pt idx="4047">
                  <c:v>-0.31630657859833788</c:v>
                </c:pt>
                <c:pt idx="4048">
                  <c:v>-0.33231270202262647</c:v>
                </c:pt>
                <c:pt idx="4049">
                  <c:v>-0.34714380568080161</c:v>
                </c:pt>
                <c:pt idx="4050">
                  <c:v>-0.36075232314287486</c:v>
                </c:pt>
                <c:pt idx="4051">
                  <c:v>-0.3730949121096056</c:v>
                </c:pt>
                <c:pt idx="4052">
                  <c:v>-0.38413272118358999</c:v>
                </c:pt>
                <c:pt idx="4053">
                  <c:v>-0.39383130604175526</c:v>
                </c:pt>
                <c:pt idx="4054">
                  <c:v>-0.40216105344283282</c:v>
                </c:pt>
                <c:pt idx="4055">
                  <c:v>-0.40909705244642353</c:v>
                </c:pt>
                <c:pt idx="4056">
                  <c:v>-0.41461924670111744</c:v>
                </c:pt>
                <c:pt idx="4057">
                  <c:v>-0.41871239152151429</c:v>
                </c:pt>
                <c:pt idx="4058">
                  <c:v>-0.42136625243584169</c:v>
                </c:pt>
                <c:pt idx="4059">
                  <c:v>-0.42257551468722565</c:v>
                </c:pt>
                <c:pt idx="4060">
                  <c:v>-0.42233981852707719</c:v>
                </c:pt>
                <c:pt idx="4061">
                  <c:v>-0.42066373610359287</c:v>
                </c:pt>
                <c:pt idx="4062">
                  <c:v>-0.41755678203444896</c:v>
                </c:pt>
                <c:pt idx="4063">
                  <c:v>-0.41303331974660018</c:v>
                </c:pt>
                <c:pt idx="4064">
                  <c:v>-0.40711252487702171</c:v>
                </c:pt>
                <c:pt idx="4065">
                  <c:v>-0.39981826418818184</c:v>
                </c:pt>
                <c:pt idx="4066">
                  <c:v>-0.39117914799994935</c:v>
                </c:pt>
                <c:pt idx="4067">
                  <c:v>-0.38122821002688417</c:v>
                </c:pt>
                <c:pt idx="4068">
                  <c:v>-0.37000291585277806</c:v>
                </c:pt>
                <c:pt idx="4069">
                  <c:v>-0.35754499131028072</c:v>
                </c:pt>
                <c:pt idx="4070">
                  <c:v>-0.34390020009045125</c:v>
                </c:pt>
                <c:pt idx="4071">
                  <c:v>-0.32911844365488352</c:v>
                </c:pt>
                <c:pt idx="4072">
                  <c:v>-0.31325318705224869</c:v>
                </c:pt>
                <c:pt idx="4073">
                  <c:v>-0.29636152217595385</c:v>
                </c:pt>
                <c:pt idx="4074">
                  <c:v>-0.27850381215545228</c:v>
                </c:pt>
                <c:pt idx="4075">
                  <c:v>-0.2597438229318475</c:v>
                </c:pt>
                <c:pt idx="4076">
                  <c:v>-0.24014798233454074</c:v>
                </c:pt>
                <c:pt idx="4077">
                  <c:v>-0.21978548305502746</c:v>
                </c:pt>
                <c:pt idx="4078">
                  <c:v>-0.19872795504058693</c:v>
                </c:pt>
                <c:pt idx="4079">
                  <c:v>-0.1770491081973852</c:v>
                </c:pt>
                <c:pt idx="4080">
                  <c:v>-0.15482489295705204</c:v>
                </c:pt>
                <c:pt idx="4081">
                  <c:v>-0.13213261078889207</c:v>
                </c:pt>
                <c:pt idx="4082">
                  <c:v>-0.10905105824151055</c:v>
                </c:pt>
                <c:pt idx="4083">
                  <c:v>-8.566003776721462E-2</c:v>
                </c:pt>
                <c:pt idx="4084">
                  <c:v>-6.2040531590956148E-2</c:v>
                </c:pt>
                <c:pt idx="4085">
                  <c:v>-3.827374857720181E-2</c:v>
                </c:pt>
                <c:pt idx="4086">
                  <c:v>-1.4441292184094888E-2</c:v>
                </c:pt>
                <c:pt idx="4087">
                  <c:v>9.3752314474524947E-3</c:v>
                </c:pt>
                <c:pt idx="4088">
                  <c:v>3.309460654936848E-2</c:v>
                </c:pt>
                <c:pt idx="4089">
                  <c:v>5.6635830604033439E-2</c:v>
                </c:pt>
                <c:pt idx="4090">
                  <c:v>7.9919073227901802E-2</c:v>
                </c:pt>
                <c:pt idx="4091">
                  <c:v>0.10286549147633947</c:v>
                </c:pt>
                <c:pt idx="4092">
                  <c:v>0.12539771812734057</c:v>
                </c:pt>
                <c:pt idx="4093">
                  <c:v>0.14743969269630783</c:v>
                </c:pt>
                <c:pt idx="4094">
                  <c:v>0.1689175662611142</c:v>
                </c:pt>
                <c:pt idx="4095">
                  <c:v>0.18975951465385893</c:v>
                </c:pt>
                <c:pt idx="4096">
                  <c:v>0.20989618272993646</c:v>
                </c:pt>
                <c:pt idx="4097">
                  <c:v>0.22926053251140155</c:v>
                </c:pt>
                <c:pt idx="4098">
                  <c:v>0.24778864541807252</c:v>
                </c:pt>
                <c:pt idx="4099">
                  <c:v>0.26541954341836649</c:v>
                </c:pt>
                <c:pt idx="4100">
                  <c:v>0.28209548794857076</c:v>
                </c:pt>
                <c:pt idx="4101">
                  <c:v>0.29776224145850355</c:v>
                </c:pt>
                <c:pt idx="4102">
                  <c:v>0.31236894800767245</c:v>
                </c:pt>
                <c:pt idx="4103">
                  <c:v>0.3258687485277148</c:v>
                </c:pt>
                <c:pt idx="4104">
                  <c:v>0.33821862522283686</c:v>
                </c:pt>
                <c:pt idx="4105">
                  <c:v>0.34937966635766382</c:v>
                </c:pt>
                <c:pt idx="4106">
                  <c:v>0.35931697983852351</c:v>
                </c:pt>
                <c:pt idx="4107">
                  <c:v>0.36800012238674418</c:v>
                </c:pt>
                <c:pt idx="4108">
                  <c:v>0.3754029718355647</c:v>
                </c:pt>
                <c:pt idx="4109">
                  <c:v>0.38150386079897797</c:v>
                </c:pt>
                <c:pt idx="4110">
                  <c:v>0.38628565814863552</c:v>
                </c:pt>
                <c:pt idx="4111">
                  <c:v>0.38973572958499525</c:v>
                </c:pt>
                <c:pt idx="4112">
                  <c:v>0.39184610569384021</c:v>
                </c:pt>
                <c:pt idx="4113">
                  <c:v>0.39261339813279905</c:v>
                </c:pt>
                <c:pt idx="4114">
                  <c:v>0.39203881834861309</c:v>
                </c:pt>
                <c:pt idx="4115">
                  <c:v>0.39012817782543624</c:v>
                </c:pt>
                <c:pt idx="4116">
                  <c:v>0.3868918385541763</c:v>
                </c:pt>
                <c:pt idx="4117">
                  <c:v>0.3823446691584842</c:v>
                </c:pt>
                <c:pt idx="4118">
                  <c:v>0.37650598154104709</c:v>
                </c:pt>
                <c:pt idx="4119">
                  <c:v>0.36939941489213213</c:v>
                </c:pt>
                <c:pt idx="4120">
                  <c:v>0.36105298461485968</c:v>
                </c:pt>
                <c:pt idx="4121">
                  <c:v>0.35149876943542596</c:v>
                </c:pt>
                <c:pt idx="4122">
                  <c:v>0.34077291989430142</c:v>
                </c:pt>
                <c:pt idx="4123">
                  <c:v>0.32891543217057201</c:v>
                </c:pt>
                <c:pt idx="4124">
                  <c:v>0.31597023267151186</c:v>
                </c:pt>
                <c:pt idx="4125">
                  <c:v>0.30198467522379707</c:v>
                </c:pt>
                <c:pt idx="4126">
                  <c:v>0.28700959063918674</c:v>
                </c:pt>
                <c:pt idx="4127">
                  <c:v>0.27109904834118775</c:v>
                </c:pt>
                <c:pt idx="4128">
                  <c:v>0.25431007904028669</c:v>
                </c:pt>
                <c:pt idx="4129">
                  <c:v>0.23670279672695113</c:v>
                </c:pt>
                <c:pt idx="4130">
                  <c:v>0.21833970096806815</c:v>
                </c:pt>
                <c:pt idx="4131">
                  <c:v>0.19928577319026783</c:v>
                </c:pt>
                <c:pt idx="4132">
                  <c:v>0.17960807255357311</c:v>
                </c:pt>
                <c:pt idx="4133">
                  <c:v>0.1593758802403564</c:v>
                </c:pt>
                <c:pt idx="4134">
                  <c:v>0.13865988974049662</c:v>
                </c:pt>
                <c:pt idx="4135">
                  <c:v>0.11753233440281668</c:v>
                </c:pt>
                <c:pt idx="4136">
                  <c:v>9.6066538828347245E-2</c:v>
                </c:pt>
                <c:pt idx="4137">
                  <c:v>7.4337077440543242E-2</c:v>
                </c:pt>
                <c:pt idx="4138">
                  <c:v>5.2418898040954183E-2</c:v>
                </c:pt>
                <c:pt idx="4139">
                  <c:v>3.0387473423012845E-2</c:v>
                </c:pt>
                <c:pt idx="4140">
                  <c:v>8.3184391012788138E-3</c:v>
                </c:pt>
                <c:pt idx="4141">
                  <c:v>-1.3712772006126507E-2</c:v>
                </c:pt>
                <c:pt idx="4142">
                  <c:v>-3.5630765402813618E-2</c:v>
                </c:pt>
                <c:pt idx="4143">
                  <c:v>-5.7361076725414351E-2</c:v>
                </c:pt>
                <c:pt idx="4144">
                  <c:v>-7.8830001990435758E-2</c:v>
                </c:pt>
                <c:pt idx="4145">
                  <c:v>-9.9965054124125444E-2</c:v>
                </c:pt>
                <c:pt idx="4146">
                  <c:v>-0.12069480426456795</c:v>
                </c:pt>
                <c:pt idx="4147">
                  <c:v>-0.14094973105967515</c:v>
                </c:pt>
                <c:pt idx="4148">
                  <c:v>-0.16066204678615062</c:v>
                </c:pt>
                <c:pt idx="4149">
                  <c:v>-0.17976602655077747</c:v>
                </c:pt>
                <c:pt idx="4150">
                  <c:v>-0.19819831418530479</c:v>
                </c:pt>
                <c:pt idx="4151">
                  <c:v>-0.21589778218580197</c:v>
                </c:pt>
                <c:pt idx="4152">
                  <c:v>-0.23280626442762631</c:v>
                </c:pt>
                <c:pt idx="4153">
                  <c:v>-0.2488683902945068</c:v>
                </c:pt>
                <c:pt idx="4154">
                  <c:v>-0.26403192645780038</c:v>
                </c:pt>
                <c:pt idx="4155">
                  <c:v>-0.27824766005419005</c:v>
                </c:pt>
                <c:pt idx="4156">
                  <c:v>-0.29146999412045005</c:v>
                </c:pt>
                <c:pt idx="4157">
                  <c:v>-0.30365679811497714</c:v>
                </c:pt>
                <c:pt idx="4158">
                  <c:v>-0.3147696165371916</c:v>
                </c:pt>
                <c:pt idx="4159">
                  <c:v>-0.32477383484511518</c:v>
                </c:pt>
                <c:pt idx="4160">
                  <c:v>-0.33363859989733902</c:v>
                </c:pt>
                <c:pt idx="4161">
                  <c:v>-0.34133720175663834</c:v>
                </c:pt>
                <c:pt idx="4162">
                  <c:v>-0.34784695556983597</c:v>
                </c:pt>
                <c:pt idx="4163">
                  <c:v>-0.35314934001585618</c:v>
                </c:pt>
                <c:pt idx="4164">
                  <c:v>-0.35722995209122632</c:v>
                </c:pt>
                <c:pt idx="4165">
                  <c:v>-0.36007869614962756</c:v>
                </c:pt>
                <c:pt idx="4166">
                  <c:v>-0.36168969780884824</c:v>
                </c:pt>
                <c:pt idx="4167">
                  <c:v>-0.36206133924380118</c:v>
                </c:pt>
                <c:pt idx="4168">
                  <c:v>-0.36119624436269776</c:v>
                </c:pt>
                <c:pt idx="4169">
                  <c:v>-0.3591012790852332</c:v>
                </c:pt>
                <c:pt idx="4170">
                  <c:v>-0.35578748964169876</c:v>
                </c:pt>
                <c:pt idx="4171">
                  <c:v>-0.35127006225247931</c:v>
                </c:pt>
                <c:pt idx="4172">
                  <c:v>-0.34556822668600073</c:v>
                </c:pt>
                <c:pt idx="4173">
                  <c:v>-0.33870529257215093</c:v>
                </c:pt>
                <c:pt idx="4174">
                  <c:v>-0.33070839267561675</c:v>
                </c:pt>
                <c:pt idx="4175">
                  <c:v>-0.32160848132657754</c:v>
                </c:pt>
                <c:pt idx="4176">
                  <c:v>-0.31144014037921808</c:v>
                </c:pt>
                <c:pt idx="4177">
                  <c:v>-0.30024164914673013</c:v>
                </c:pt>
                <c:pt idx="4178">
                  <c:v>-0.28805454904878641</c:v>
                </c:pt>
                <c:pt idx="4179">
                  <c:v>-0.27492368041293641</c:v>
                </c:pt>
                <c:pt idx="4180">
                  <c:v>-0.26089697201381512</c:v>
                </c:pt>
                <c:pt idx="4181">
                  <c:v>-0.2460251934648375</c:v>
                </c:pt>
                <c:pt idx="4182">
                  <c:v>-0.2303620611059938</c:v>
                </c:pt>
                <c:pt idx="4183">
                  <c:v>-0.21396361678251039</c:v>
                </c:pt>
                <c:pt idx="4184">
                  <c:v>-0.1968883089520502</c:v>
                </c:pt>
                <c:pt idx="4185">
                  <c:v>-0.17919662894542748</c:v>
                </c:pt>
                <c:pt idx="4186">
                  <c:v>-0.16095123894555391</c:v>
                </c:pt>
                <c:pt idx="4187">
                  <c:v>-0.14221624144378789</c:v>
                </c:pt>
                <c:pt idx="4188">
                  <c:v>-0.12305729058334007</c:v>
                </c:pt>
                <c:pt idx="4189">
                  <c:v>-0.10354127864267025</c:v>
                </c:pt>
                <c:pt idx="4190">
                  <c:v>-8.3736006844176661E-2</c:v>
                </c:pt>
                <c:pt idx="4191">
                  <c:v>-6.371033079864645E-2</c:v>
                </c:pt>
                <c:pt idx="4192">
                  <c:v>-4.3533351518043301E-2</c:v>
                </c:pt>
                <c:pt idx="4193">
                  <c:v>-2.327455547939165E-2</c:v>
                </c:pt>
                <c:pt idx="4194">
                  <c:v>-3.0033835856866052E-3</c:v>
                </c:pt>
                <c:pt idx="4195">
                  <c:v>1.7210618331574463E-2</c:v>
                </c:pt>
                <c:pt idx="4196">
                  <c:v>3.7298621178437436E-2</c:v>
                </c:pt>
                <c:pt idx="4197">
                  <c:v>5.7192358225086955E-2</c:v>
                </c:pt>
                <c:pt idx="4198">
                  <c:v>7.6824454540565759E-2</c:v>
                </c:pt>
                <c:pt idx="4199">
                  <c:v>9.6128747043672899E-2</c:v>
                </c:pt>
                <c:pt idx="4200">
                  <c:v>0.11504013908831884</c:v>
                </c:pt>
                <c:pt idx="4201">
                  <c:v>0.13349537520330818</c:v>
                </c:pt>
                <c:pt idx="4202">
                  <c:v>0.15143288076483799</c:v>
                </c:pt>
                <c:pt idx="4203">
                  <c:v>0.16879314278053681</c:v>
                </c:pt>
                <c:pt idx="4204">
                  <c:v>0.18551857727314863</c:v>
                </c:pt>
                <c:pt idx="4205">
                  <c:v>0.201554219460096</c:v>
                </c:pt>
                <c:pt idx="4206">
                  <c:v>0.21684756839046121</c:v>
                </c:pt>
                <c:pt idx="4207">
                  <c:v>0.23134884337715808</c:v>
                </c:pt>
                <c:pt idx="4208">
                  <c:v>0.24501120923676661</c:v>
                </c:pt>
                <c:pt idx="4209">
                  <c:v>0.25779066928204569</c:v>
                </c:pt>
                <c:pt idx="4210">
                  <c:v>0.26964659945766567</c:v>
                </c:pt>
                <c:pt idx="4211">
                  <c:v>0.28054161072611372</c:v>
                </c:pt>
                <c:pt idx="4212">
                  <c:v>0.29044177895840328</c:v>
                </c:pt>
                <c:pt idx="4213">
                  <c:v>0.29931656464840362</c:v>
                </c:pt>
                <c:pt idx="4214">
                  <c:v>0.30713919079496416</c:v>
                </c:pt>
                <c:pt idx="4215">
                  <c:v>0.31388652766427366</c:v>
                </c:pt>
                <c:pt idx="4216">
                  <c:v>0.31953923400815953</c:v>
                </c:pt>
                <c:pt idx="4217">
                  <c:v>0.32408170742446607</c:v>
                </c:pt>
                <c:pt idx="4218">
                  <c:v>0.32750228757951216</c:v>
                </c:pt>
                <c:pt idx="4219">
                  <c:v>0.32979316923766172</c:v>
                </c:pt>
                <c:pt idx="4220">
                  <c:v>0.33095044548840036</c:v>
                </c:pt>
                <c:pt idx="4221">
                  <c:v>0.33097410514085612</c:v>
                </c:pt>
                <c:pt idx="4222">
                  <c:v>0.32986802431131507</c:v>
                </c:pt>
                <c:pt idx="4223">
                  <c:v>0.32763994034157384</c:v>
                </c:pt>
                <c:pt idx="4224">
                  <c:v>0.3243014059950583</c:v>
                </c:pt>
                <c:pt idx="4225">
                  <c:v>0.31986771549125281</c:v>
                </c:pt>
                <c:pt idx="4226">
                  <c:v>0.31435792922065631</c:v>
                </c:pt>
                <c:pt idx="4227">
                  <c:v>0.30779466772735514</c:v>
                </c:pt>
                <c:pt idx="4228">
                  <c:v>0.30020410128418673</c:v>
                </c:pt>
                <c:pt idx="4229">
                  <c:v>0.29161582900212379</c:v>
                </c:pt>
                <c:pt idx="4230">
                  <c:v>0.28206271704944369</c:v>
                </c:pt>
                <c:pt idx="4231">
                  <c:v>0.27158096205108345</c:v>
                </c:pt>
                <c:pt idx="4232">
                  <c:v>0.26020968048216747</c:v>
                </c:pt>
                <c:pt idx="4233">
                  <c:v>0.24799094237061367</c:v>
                </c:pt>
                <c:pt idx="4234">
                  <c:v>0.23496950860234195</c:v>
                </c:pt>
                <c:pt idx="4235">
                  <c:v>0.22119292110244052</c:v>
                </c:pt>
                <c:pt idx="4236">
                  <c:v>0.20671095542833826</c:v>
                </c:pt>
                <c:pt idx="4237">
                  <c:v>0.19157568739043129</c:v>
                </c:pt>
                <c:pt idx="4238">
                  <c:v>0.1758412455802669</c:v>
                </c:pt>
                <c:pt idx="4239">
                  <c:v>0.15956353876201959</c:v>
                </c:pt>
                <c:pt idx="4240">
                  <c:v>0.14280037206560317</c:v>
                </c:pt>
                <c:pt idx="4241">
                  <c:v>0.12561077379773317</c:v>
                </c:pt>
                <c:pt idx="4242">
                  <c:v>0.10805509738737233</c:v>
                </c:pt>
                <c:pt idx="4243">
                  <c:v>9.0194646315687341E-2</c:v>
                </c:pt>
                <c:pt idx="4244">
                  <c:v>7.2091803884569636E-2</c:v>
                </c:pt>
                <c:pt idx="4245">
                  <c:v>5.3809301694095812E-2</c:v>
                </c:pt>
                <c:pt idx="4246">
                  <c:v>3.5410343411161983E-2</c:v>
                </c:pt>
                <c:pt idx="4247">
                  <c:v>1.695821256088267E-2</c:v>
                </c:pt>
                <c:pt idx="4248">
                  <c:v>-1.4835912678433799E-3</c:v>
                </c:pt>
                <c:pt idx="4249">
                  <c:v>-1.9852101684831654E-2</c:v>
                </c:pt>
                <c:pt idx="4250">
                  <c:v>-3.8084746833331753E-2</c:v>
                </c:pt>
                <c:pt idx="4251">
                  <c:v>-5.6119651137135906E-2</c:v>
                </c:pt>
                <c:pt idx="4252">
                  <c:v>-7.3895929992349618E-2</c:v>
                </c:pt>
                <c:pt idx="4253">
                  <c:v>-9.1353555876683715E-2</c:v>
                </c:pt>
                <c:pt idx="4254">
                  <c:v>-0.10843407233595453</c:v>
                </c:pt>
                <c:pt idx="4255">
                  <c:v>-0.12508044747078612</c:v>
                </c:pt>
                <c:pt idx="4256">
                  <c:v>-0.14123742665506578</c:v>
                </c:pt>
                <c:pt idx="4257">
                  <c:v>-0.15685140852861118</c:v>
                </c:pt>
                <c:pt idx="4258">
                  <c:v>-0.1718710873980546</c:v>
                </c:pt>
                <c:pt idx="4259">
                  <c:v>-0.18624730934311204</c:v>
                </c:pt>
                <c:pt idx="4260">
                  <c:v>-0.19993331164089556</c:v>
                </c:pt>
                <c:pt idx="4261">
                  <c:v>-0.21288493492609747</c:v>
                </c:pt>
                <c:pt idx="4262">
                  <c:v>-0.22506052053342065</c:v>
                </c:pt>
                <c:pt idx="4263">
                  <c:v>-0.23642141651035692</c:v>
                </c:pt>
                <c:pt idx="4264">
                  <c:v>-0.24693184770855595</c:v>
                </c:pt>
                <c:pt idx="4265">
                  <c:v>-0.25655913571734873</c:v>
                </c:pt>
                <c:pt idx="4266">
                  <c:v>-0.26527361924757192</c:v>
                </c:pt>
                <c:pt idx="4267">
                  <c:v>-0.27304902134908032</c:v>
                </c:pt>
                <c:pt idx="4268">
                  <c:v>-0.2798623383965716</c:v>
                </c:pt>
                <c:pt idx="4269">
                  <c:v>-0.28569395493984567</c:v>
                </c:pt>
                <c:pt idx="4270">
                  <c:v>-0.2905277190585997</c:v>
                </c:pt>
                <c:pt idx="4271">
                  <c:v>-0.29435089684836102</c:v>
                </c:pt>
                <c:pt idx="4272">
                  <c:v>-0.29715434204576707</c:v>
                </c:pt>
                <c:pt idx="4273">
                  <c:v>-0.2989324164478222</c:v>
                </c:pt>
                <c:pt idx="4274">
                  <c:v>-0.29968302250426981</c:v>
                </c:pt>
                <c:pt idx="4275">
                  <c:v>-0.2994075874750427</c:v>
                </c:pt>
                <c:pt idx="4276">
                  <c:v>-0.29811106650607144</c:v>
                </c:pt>
                <c:pt idx="4277">
                  <c:v>-0.2958018927079753</c:v>
                </c:pt>
                <c:pt idx="4278">
                  <c:v>-0.29249194075572704</c:v>
                </c:pt>
                <c:pt idx="4279">
                  <c:v>-0.28819644976307984</c:v>
                </c:pt>
                <c:pt idx="4280">
                  <c:v>-0.28293404486621415</c:v>
                </c:pt>
                <c:pt idx="4281">
                  <c:v>-0.27672653654239104</c:v>
                </c:pt>
                <c:pt idx="4282">
                  <c:v>-0.26959891070879799</c:v>
                </c:pt>
                <c:pt idx="4283">
                  <c:v>-0.261579171589301</c:v>
                </c:pt>
                <c:pt idx="4284">
                  <c:v>-0.25269839155366131</c:v>
                </c:pt>
                <c:pt idx="4285">
                  <c:v>-0.24299036173228011</c:v>
                </c:pt>
                <c:pt idx="4286">
                  <c:v>-0.23249161436075927</c:v>
                </c:pt>
                <c:pt idx="4287">
                  <c:v>-0.22124119432437839</c:v>
                </c:pt>
                <c:pt idx="4288">
                  <c:v>-0.20928073413810147</c:v>
                </c:pt>
                <c:pt idx="4289">
                  <c:v>-0.19665397718751285</c:v>
                </c:pt>
                <c:pt idx="4290">
                  <c:v>-0.18340683064810773</c:v>
                </c:pt>
                <c:pt idx="4291">
                  <c:v>-0.16958714690381269</c:v>
                </c:pt>
                <c:pt idx="4292">
                  <c:v>-0.15524448112318912</c:v>
                </c:pt>
                <c:pt idx="4293">
                  <c:v>-0.14043019133924148</c:v>
                </c:pt>
                <c:pt idx="4294">
                  <c:v>-0.1251968423857184</c:v>
                </c:pt>
                <c:pt idx="4295">
                  <c:v>-0.10959829224547282</c:v>
                </c:pt>
                <c:pt idx="4296">
                  <c:v>-9.3689357129675507E-2</c:v>
                </c:pt>
                <c:pt idx="4297">
                  <c:v>-7.7525925360511172E-2</c:v>
                </c:pt>
                <c:pt idx="4298">
                  <c:v>-6.1164303582566165E-2</c:v>
                </c:pt>
                <c:pt idx="4299">
                  <c:v>-4.4661324341616987E-2</c:v>
                </c:pt>
                <c:pt idx="4300">
                  <c:v>-2.807407297919659E-2</c:v>
                </c:pt>
                <c:pt idx="4301">
                  <c:v>-1.1459610386621187E-2</c:v>
                </c:pt>
                <c:pt idx="4302">
                  <c:v>5.1249047577271011E-3</c:v>
                </c:pt>
                <c:pt idx="4303">
                  <c:v>2.1622890515561159E-2</c:v>
                </c:pt>
                <c:pt idx="4304">
                  <c:v>3.7978216199306906E-2</c:v>
                </c:pt>
                <c:pt idx="4305">
                  <c:v>5.4135550155591843E-2</c:v>
                </c:pt>
                <c:pt idx="4306">
                  <c:v>7.0040238267769256E-2</c:v>
                </c:pt>
                <c:pt idx="4307">
                  <c:v>8.563895355630817E-2</c:v>
                </c:pt>
                <c:pt idx="4308">
                  <c:v>0.10087956408199802</c:v>
                </c:pt>
                <c:pt idx="4309">
                  <c:v>0.11571138525952493</c:v>
                </c:pt>
                <c:pt idx="4310">
                  <c:v>0.13008541620673478</c:v>
                </c:pt>
                <c:pt idx="4311">
                  <c:v>0.14395422820161294</c:v>
                </c:pt>
                <c:pt idx="4312">
                  <c:v>0.15727253443271139</c:v>
                </c:pt>
                <c:pt idx="4313">
                  <c:v>0.16999705969773926</c:v>
                </c:pt>
                <c:pt idx="4314">
                  <c:v>0.18208680731156029</c:v>
                </c:pt>
                <c:pt idx="4315">
                  <c:v>0.19350296209813694</c:v>
                </c:pt>
                <c:pt idx="4316">
                  <c:v>0.20420936224323599</c:v>
                </c:pt>
                <c:pt idx="4317">
                  <c:v>0.21417237824243385</c:v>
                </c:pt>
                <c:pt idx="4318">
                  <c:v>0.22336107738929542</c:v>
                </c:pt>
                <c:pt idx="4319">
                  <c:v>0.23174735721130202</c:v>
                </c:pt>
                <c:pt idx="4320">
                  <c:v>0.23930587340900758</c:v>
                </c:pt>
                <c:pt idx="4321">
                  <c:v>0.24601435636510341</c:v>
                </c:pt>
                <c:pt idx="4322">
                  <c:v>0.25185351043163529</c:v>
                </c:pt>
                <c:pt idx="4323">
                  <c:v>0.25680713136637567</c:v>
                </c:pt>
                <c:pt idx="4324">
                  <c:v>0.26086205825210257</c:v>
                </c:pt>
                <c:pt idx="4325">
                  <c:v>0.26400834808816087</c:v>
                </c:pt>
                <c:pt idx="4326">
                  <c:v>0.26623919718893341</c:v>
                </c:pt>
                <c:pt idx="4327">
                  <c:v>0.26755098099690183</c:v>
                </c:pt>
                <c:pt idx="4328">
                  <c:v>0.26794323211499038</c:v>
                </c:pt>
                <c:pt idx="4329">
                  <c:v>0.26741866591977381</c:v>
                </c:pt>
                <c:pt idx="4330">
                  <c:v>0.26598312790852607</c:v>
                </c:pt>
                <c:pt idx="4331">
                  <c:v>0.26364556840909448</c:v>
                </c:pt>
                <c:pt idx="4332">
                  <c:v>0.2604179805938121</c:v>
                </c:pt>
                <c:pt idx="4333">
                  <c:v>0.25631541197011076</c:v>
                </c:pt>
                <c:pt idx="4334">
                  <c:v>0.25135580639690097</c:v>
                </c:pt>
                <c:pt idx="4335">
                  <c:v>0.24555998704333354</c:v>
                </c:pt>
                <c:pt idx="4336">
                  <c:v>0.23895152499799308</c:v>
                </c:pt>
                <c:pt idx="4337">
                  <c:v>0.23155677642903796</c:v>
                </c:pt>
                <c:pt idx="4338">
                  <c:v>0.22340458954523226</c:v>
                </c:pt>
                <c:pt idx="4339">
                  <c:v>0.21452631668497812</c:v>
                </c:pt>
                <c:pt idx="4340">
                  <c:v>0.20495566542956212</c:v>
                </c:pt>
                <c:pt idx="4341">
                  <c:v>0.19472852127846618</c:v>
                </c:pt>
                <c:pt idx="4342">
                  <c:v>0.18388301331813159</c:v>
                </c:pt>
                <c:pt idx="4343">
                  <c:v>0.17245907889098558</c:v>
                </c:pt>
                <c:pt idx="4344">
                  <c:v>0.16049851033785095</c:v>
                </c:pt>
                <c:pt idx="4345">
                  <c:v>0.14804469429806097</c:v>
                </c:pt>
                <c:pt idx="4346">
                  <c:v>0.13514269590043299</c:v>
                </c:pt>
                <c:pt idx="4347">
                  <c:v>0.1218387379818384</c:v>
                </c:pt>
                <c:pt idx="4348">
                  <c:v>0.10818027236671116</c:v>
                </c:pt>
                <c:pt idx="4349">
                  <c:v>9.4215752226805713E-2</c:v>
                </c:pt>
                <c:pt idx="4350">
                  <c:v>7.9994391564546463E-2</c:v>
                </c:pt>
                <c:pt idx="4351">
                  <c:v>6.5566265705713306E-2</c:v>
                </c:pt>
                <c:pt idx="4352">
                  <c:v>5.0981726073894458E-2</c:v>
                </c:pt>
                <c:pt idx="4353">
                  <c:v>3.6291496095382847E-2</c:v>
                </c:pt>
                <c:pt idx="4354">
                  <c:v>2.1546356256814184E-2</c:v>
                </c:pt>
                <c:pt idx="4355">
                  <c:v>6.7972514256186608E-3</c:v>
                </c:pt>
                <c:pt idx="4356">
                  <c:v>-7.9053092690601571E-3</c:v>
                </c:pt>
                <c:pt idx="4357">
                  <c:v>-2.2511142858883854E-2</c:v>
                </c:pt>
                <c:pt idx="4358">
                  <c:v>-3.6970634591243785E-2</c:v>
                </c:pt>
                <c:pt idx="4359">
                  <c:v>-5.12349744691937E-2</c:v>
                </c:pt>
                <c:pt idx="4360">
                  <c:v>-6.5256049583239037E-2</c:v>
                </c:pt>
                <c:pt idx="4361">
                  <c:v>-7.8987016662067186E-2</c:v>
                </c:pt>
                <c:pt idx="4362">
                  <c:v>-9.2382183980310631E-2</c:v>
                </c:pt>
                <c:pt idx="4363">
                  <c:v>-0.10539729384732616</c:v>
                </c:pt>
                <c:pt idx="4364">
                  <c:v>-0.11798942109039026</c:v>
                </c:pt>
                <c:pt idx="4365">
                  <c:v>-0.13011748880658155</c:v>
                </c:pt>
                <c:pt idx="4366">
                  <c:v>-0.14174215063201126</c:v>
                </c:pt>
                <c:pt idx="4367">
                  <c:v>-0.15282603337949552</c:v>
                </c:pt>
                <c:pt idx="4368">
                  <c:v>-0.16333364693260627</c:v>
                </c:pt>
                <c:pt idx="4369">
                  <c:v>-0.17323181618670716</c:v>
                </c:pt>
                <c:pt idx="4370">
                  <c:v>-0.18248956993571852</c:v>
                </c:pt>
                <c:pt idx="4371">
                  <c:v>-0.19107829156825756</c:v>
                </c:pt>
                <c:pt idx="4372">
                  <c:v>-0.19897184280016314</c:v>
                </c:pt>
                <c:pt idx="4373">
                  <c:v>-0.20614649412241604</c:v>
                </c:pt>
                <c:pt idx="4374">
                  <c:v>-0.21258122185498582</c:v>
                </c:pt>
                <c:pt idx="4375">
                  <c:v>-0.21825761336555957</c:v>
                </c:pt>
                <c:pt idx="4376">
                  <c:v>-0.22315997906377472</c:v>
                </c:pt>
                <c:pt idx="4377">
                  <c:v>-0.22727530315041697</c:v>
                </c:pt>
                <c:pt idx="4378">
                  <c:v>-0.23059341634140856</c:v>
                </c:pt>
                <c:pt idx="4379">
                  <c:v>-0.23310691962542415</c:v>
                </c:pt>
                <c:pt idx="4380">
                  <c:v>-0.23481122153768211</c:v>
                </c:pt>
                <c:pt idx="4381">
                  <c:v>-0.23570454257967696</c:v>
                </c:pt>
                <c:pt idx="4382">
                  <c:v>-0.23578789429098448</c:v>
                </c:pt>
                <c:pt idx="4383">
                  <c:v>-0.23506508760483211</c:v>
                </c:pt>
                <c:pt idx="4384">
                  <c:v>-0.2335426848602104</c:v>
                </c:pt>
                <c:pt idx="4385">
                  <c:v>-0.23122995667812238</c:v>
                </c:pt>
                <c:pt idx="4386">
                  <c:v>-0.22813888453072001</c:v>
                </c:pt>
                <c:pt idx="4387">
                  <c:v>-0.22428403934398713</c:v>
                </c:pt>
                <c:pt idx="4388">
                  <c:v>-0.21968255862990438</c:v>
                </c:pt>
                <c:pt idx="4389">
                  <c:v>-0.21435406517421635</c:v>
                </c:pt>
                <c:pt idx="4390">
                  <c:v>-0.20832055605154781</c:v>
                </c:pt>
                <c:pt idx="4391">
                  <c:v>-0.20160643355147773</c:v>
                </c:pt>
                <c:pt idx="4392">
                  <c:v>-0.19423823531708939</c:v>
                </c:pt>
                <c:pt idx="4393">
                  <c:v>-0.18624464376692629</c:v>
                </c:pt>
                <c:pt idx="4394">
                  <c:v>-0.17765630621003539</c:v>
                </c:pt>
                <c:pt idx="4395">
                  <c:v>-0.16850588619903875</c:v>
                </c:pt>
                <c:pt idx="4396">
                  <c:v>-0.158827693554282</c:v>
                </c:pt>
                <c:pt idx="4397">
                  <c:v>-0.14865771863989422</c:v>
                </c:pt>
                <c:pt idx="4398">
                  <c:v>-0.13803345955318608</c:v>
                </c:pt>
                <c:pt idx="4399">
                  <c:v>-0.12699373064659225</c:v>
                </c:pt>
                <c:pt idx="4400">
                  <c:v>-0.11557873489113479</c:v>
                </c:pt>
                <c:pt idx="4401">
                  <c:v>-0.10382960048660492</c:v>
                </c:pt>
                <c:pt idx="4402">
                  <c:v>-9.1788442847138316E-2</c:v>
                </c:pt>
                <c:pt idx="4403">
                  <c:v>-7.9498102369849874E-2</c:v>
                </c:pt>
                <c:pt idx="4404">
                  <c:v>-6.7002228988222029E-2</c:v>
                </c:pt>
                <c:pt idx="4405">
                  <c:v>-5.4344773854641641E-2</c:v>
                </c:pt>
                <c:pt idx="4406">
                  <c:v>-4.1570069427204072E-2</c:v>
                </c:pt>
                <c:pt idx="4407">
                  <c:v>-2.8722554025962216E-2</c:v>
                </c:pt>
                <c:pt idx="4408">
                  <c:v>-1.5846863853463483E-2</c:v>
                </c:pt>
                <c:pt idx="4409">
                  <c:v>-2.9873084154657878E-3</c:v>
                </c:pt>
                <c:pt idx="4410">
                  <c:v>9.8120358862352954E-3</c:v>
                </c:pt>
                <c:pt idx="4411">
                  <c:v>2.250753842654377E-2</c:v>
                </c:pt>
                <c:pt idx="4412">
                  <c:v>3.5056222971977677E-2</c:v>
                </c:pt>
                <c:pt idx="4413">
                  <c:v>4.7415673384531537E-2</c:v>
                </c:pt>
                <c:pt idx="4414">
                  <c:v>5.954453792369982E-2</c:v>
                </c:pt>
                <c:pt idx="4415">
                  <c:v>7.140242616133477E-2</c:v>
                </c:pt>
                <c:pt idx="4416">
                  <c:v>8.2950158713532257E-2</c:v>
                </c:pt>
                <c:pt idx="4417">
                  <c:v>9.4149676750519523E-2</c:v>
                </c:pt>
                <c:pt idx="4418">
                  <c:v>0.10496449941744432</c:v>
                </c:pt>
                <c:pt idx="4419">
                  <c:v>0.11535961943146811</c:v>
                </c:pt>
                <c:pt idx="4420">
                  <c:v>0.12530167233045744</c:v>
                </c:pt>
                <c:pt idx="4421">
                  <c:v>0.13475908737435585</c:v>
                </c:pt>
                <c:pt idx="4422">
                  <c:v>0.14370200833073363</c:v>
                </c:pt>
                <c:pt idx="4423">
                  <c:v>0.15210265912108342</c:v>
                </c:pt>
                <c:pt idx="4424">
                  <c:v>0.15993524554525357</c:v>
                </c:pt>
                <c:pt idx="4425">
                  <c:v>0.16717611342769975</c:v>
                </c:pt>
                <c:pt idx="4426">
                  <c:v>0.17380368292756196</c:v>
                </c:pt>
                <c:pt idx="4427">
                  <c:v>0.17979871974883804</c:v>
                </c:pt>
                <c:pt idx="4428">
                  <c:v>0.18514424753166914</c:v>
                </c:pt>
                <c:pt idx="4429">
                  <c:v>0.18982563012810535</c:v>
                </c:pt>
                <c:pt idx="4430">
                  <c:v>0.19383062685566751</c:v>
                </c:pt>
                <c:pt idx="4431">
                  <c:v>0.19714934802256445</c:v>
                </c:pt>
                <c:pt idx="4432">
                  <c:v>0.19977439095383162</c:v>
                </c:pt>
                <c:pt idx="4433">
                  <c:v>0.2017007718236194</c:v>
                </c:pt>
                <c:pt idx="4434">
                  <c:v>0.20292595416461062</c:v>
                </c:pt>
                <c:pt idx="4435">
                  <c:v>0.203449823633501</c:v>
                </c:pt>
                <c:pt idx="4436">
                  <c:v>0.20327470973165807</c:v>
                </c:pt>
                <c:pt idx="4437">
                  <c:v>0.202405336960088</c:v>
                </c:pt>
                <c:pt idx="4438">
                  <c:v>0.20084880217357362</c:v>
                </c:pt>
                <c:pt idx="4439">
                  <c:v>0.19861452392689419</c:v>
                </c:pt>
                <c:pt idx="4440">
                  <c:v>0.19571424238798316</c:v>
                </c:pt>
                <c:pt idx="4441">
                  <c:v>0.19216190093024529</c:v>
                </c:pt>
                <c:pt idx="4442">
                  <c:v>0.1879736243619036</c:v>
                </c:pt>
                <c:pt idx="4443">
                  <c:v>0.18316761659225281</c:v>
                </c:pt>
                <c:pt idx="4444">
                  <c:v>0.17776418022622459</c:v>
                </c:pt>
                <c:pt idx="4445">
                  <c:v>0.17178549569557625</c:v>
                </c:pt>
                <c:pt idx="4446">
                  <c:v>0.1652556220320541</c:v>
                </c:pt>
                <c:pt idx="4447">
                  <c:v>0.15820034556616039</c:v>
                </c:pt>
                <c:pt idx="4448">
                  <c:v>0.15064721769996192</c:v>
                </c:pt>
                <c:pt idx="4449">
                  <c:v>0.14262524606446744</c:v>
                </c:pt>
                <c:pt idx="4450">
                  <c:v>0.13416491731218808</c:v>
                </c:pt>
                <c:pt idx="4451">
                  <c:v>0.12529804978812764</c:v>
                </c:pt>
                <c:pt idx="4452">
                  <c:v>0.11605762964425387</c:v>
                </c:pt>
                <c:pt idx="4453">
                  <c:v>0.10647786783353548</c:v>
                </c:pt>
                <c:pt idx="4454">
                  <c:v>9.6593808415976923E-2</c:v>
                </c:pt>
                <c:pt idx="4455">
                  <c:v>8.6441376388630642E-2</c:v>
                </c:pt>
                <c:pt idx="4456">
                  <c:v>7.6057153716793571E-2</c:v>
                </c:pt>
                <c:pt idx="4457">
                  <c:v>6.5478447995621247E-2</c:v>
                </c:pt>
                <c:pt idx="4458">
                  <c:v>5.4742860047922219E-2</c:v>
                </c:pt>
                <c:pt idx="4459">
                  <c:v>4.3888348551709901E-2</c:v>
                </c:pt>
                <c:pt idx="4460">
                  <c:v>3.2953046609523799E-2</c:v>
                </c:pt>
                <c:pt idx="4461">
                  <c:v>2.1975075093882315E-2</c:v>
                </c:pt>
                <c:pt idx="4462">
                  <c:v>1.0992620393024571E-2</c:v>
                </c:pt>
                <c:pt idx="4463">
                  <c:v>4.3485856045898956E-5</c:v>
                </c:pt>
                <c:pt idx="4464">
                  <c:v>-1.0834827969570526E-2</c:v>
                </c:pt>
                <c:pt idx="4465">
                  <c:v>-2.1605355839106572E-2</c:v>
                </c:pt>
                <c:pt idx="4466">
                  <c:v>-3.2231587538735375E-2</c:v>
                </c:pt>
                <c:pt idx="4467">
                  <c:v>-4.2677901441532939E-2</c:v>
                </c:pt>
                <c:pt idx="4468">
                  <c:v>-5.290947678889308E-2</c:v>
                </c:pt>
                <c:pt idx="4469">
                  <c:v>-6.289246173885954E-2</c:v>
                </c:pt>
                <c:pt idx="4470">
                  <c:v>-7.2594131156002675E-2</c:v>
                </c:pt>
                <c:pt idx="4471">
                  <c:v>-8.1982809142620031E-2</c:v>
                </c:pt>
                <c:pt idx="4472">
                  <c:v>-9.1028251293586299E-2</c:v>
                </c:pt>
                <c:pt idx="4473">
                  <c:v>-9.9701554362666672E-2</c:v>
                </c:pt>
                <c:pt idx="4474">
                  <c:v>-0.10797533422196331</c:v>
                </c:pt>
                <c:pt idx="4475">
                  <c:v>-0.11582365512236691</c:v>
                </c:pt>
                <c:pt idx="4476">
                  <c:v>-0.12322234832149193</c:v>
                </c:pt>
                <c:pt idx="4477">
                  <c:v>-0.13014892504438988</c:v>
                </c:pt>
                <c:pt idx="4478">
                  <c:v>-0.13658268454450492</c:v>
                </c:pt>
                <c:pt idx="4479">
                  <c:v>-0.14250480193246867</c:v>
                </c:pt>
                <c:pt idx="4480">
                  <c:v>-0.14789827070308484</c:v>
                </c:pt>
                <c:pt idx="4481">
                  <c:v>-0.15274812015674247</c:v>
                </c:pt>
                <c:pt idx="4482">
                  <c:v>-0.1570413387408717</c:v>
                </c:pt>
                <c:pt idx="4483">
                  <c:v>-0.16076695257408138</c:v>
                </c:pt>
                <c:pt idx="4484">
                  <c:v>-0.16391598167739121</c:v>
                </c:pt>
                <c:pt idx="4485">
                  <c:v>-0.16648156500931646</c:v>
                </c:pt>
                <c:pt idx="4486">
                  <c:v>-0.16845889645801213</c:v>
                </c:pt>
                <c:pt idx="4487">
                  <c:v>-0.16984525226432134</c:v>
                </c:pt>
                <c:pt idx="4488">
                  <c:v>-0.17063996285454069</c:v>
                </c:pt>
                <c:pt idx="4489">
                  <c:v>-0.17084444110962363</c:v>
                </c:pt>
                <c:pt idx="4490">
                  <c:v>-0.17046213405988139</c:v>
                </c:pt>
                <c:pt idx="4491">
                  <c:v>-0.16949850504904238</c:v>
                </c:pt>
                <c:pt idx="4492">
                  <c:v>-0.16796099215007965</c:v>
                </c:pt>
                <c:pt idx="4493">
                  <c:v>-0.1658590008398716</c:v>
                </c:pt>
                <c:pt idx="4494">
                  <c:v>-0.1632038134530453</c:v>
                </c:pt>
                <c:pt idx="4495">
                  <c:v>-0.16000856341170144</c:v>
                </c:pt>
                <c:pt idx="4496">
                  <c:v>-0.15628815138956062</c:v>
                </c:pt>
                <c:pt idx="4497">
                  <c:v>-0.15205925463929654</c:v>
                </c:pt>
                <c:pt idx="4498">
                  <c:v>-0.14734014944992085</c:v>
                </c:pt>
                <c:pt idx="4499">
                  <c:v>-0.14215070451137829</c:v>
                </c:pt>
                <c:pt idx="4500">
                  <c:v>-0.13651228362447546</c:v>
                </c:pt>
                <c:pt idx="4501">
                  <c:v>-0.13044763019678435</c:v>
                </c:pt>
                <c:pt idx="4502">
                  <c:v>-0.12398089594266883</c:v>
                </c:pt>
                <c:pt idx="4503">
                  <c:v>-0.11713737220171452</c:v>
                </c:pt>
                <c:pt idx="4504">
                  <c:v>-0.10994350691993987</c:v>
                </c:pt>
                <c:pt idx="4505">
                  <c:v>-0.10242673887938193</c:v>
                </c:pt>
                <c:pt idx="4506">
                  <c:v>-9.4615539796626374E-2</c:v>
                </c:pt>
                <c:pt idx="4507">
                  <c:v>-8.6539091304375843E-2</c:v>
                </c:pt>
                <c:pt idx="4508">
                  <c:v>-7.8227319382118021E-2</c:v>
                </c:pt>
                <c:pt idx="4509">
                  <c:v>-6.9710748786398574E-2</c:v>
                </c:pt>
                <c:pt idx="4510">
                  <c:v>-6.1020349380890321E-2</c:v>
                </c:pt>
                <c:pt idx="4511">
                  <c:v>-5.2187591313394968E-2</c:v>
                </c:pt>
                <c:pt idx="4512">
                  <c:v>-4.3244081450443027E-2</c:v>
                </c:pt>
                <c:pt idx="4513">
                  <c:v>-3.4221616372845078E-2</c:v>
                </c:pt>
                <c:pt idx="4514">
                  <c:v>-2.5151984543798557E-2</c:v>
                </c:pt>
                <c:pt idx="4515">
                  <c:v>-1.6067028449521573E-2</c:v>
                </c:pt>
                <c:pt idx="4516">
                  <c:v>-6.9982720082339403E-3</c:v>
                </c:pt>
                <c:pt idx="4517">
                  <c:v>2.0230150539610301E-3</c:v>
                </c:pt>
                <c:pt idx="4518">
                  <c:v>1.0965968510613436E-2</c:v>
                </c:pt>
                <c:pt idx="4519">
                  <c:v>1.9800277376569614E-2</c:v>
                </c:pt>
                <c:pt idx="4520">
                  <c:v>2.8496117866855675E-2</c:v>
                </c:pt>
                <c:pt idx="4521">
                  <c:v>3.7024508171775848E-2</c:v>
                </c:pt>
                <c:pt idx="4522">
                  <c:v>4.5357235033626542E-2</c:v>
                </c:pt>
                <c:pt idx="4523">
                  <c:v>5.3467028072854222E-2</c:v>
                </c:pt>
                <c:pt idx="4524">
                  <c:v>6.1327494533474504E-2</c:v>
                </c:pt>
                <c:pt idx="4525">
                  <c:v>6.8913438231003946E-2</c:v>
                </c:pt>
                <c:pt idx="4526">
                  <c:v>7.6200783372160408E-2</c:v>
                </c:pt>
                <c:pt idx="4527">
                  <c:v>8.3166722686445649E-2</c:v>
                </c:pt>
                <c:pt idx="4528">
                  <c:v>8.9789656276901275E-2</c:v>
                </c:pt>
                <c:pt idx="4529">
                  <c:v>9.6049458268472221E-2</c:v>
                </c:pt>
                <c:pt idx="4530">
                  <c:v>0.10192740190428405</c:v>
                </c:pt>
                <c:pt idx="4531">
                  <c:v>0.10740624871832316</c:v>
                </c:pt>
                <c:pt idx="4532">
                  <c:v>0.11247032105827923</c:v>
                </c:pt>
                <c:pt idx="4533">
                  <c:v>0.11710545023073302</c:v>
                </c:pt>
                <c:pt idx="4534">
                  <c:v>0.12129915986673442</c:v>
                </c:pt>
                <c:pt idx="4535">
                  <c:v>0.12504059799200434</c:v>
                </c:pt>
                <c:pt idx="4536">
                  <c:v>0.12832060221405775</c:v>
                </c:pt>
                <c:pt idx="4537">
                  <c:v>0.13113165804537055</c:v>
                </c:pt>
                <c:pt idx="4538">
                  <c:v>0.13346800630873262</c:v>
                </c:pt>
                <c:pt idx="4539">
                  <c:v>0.13532558460088145</c:v>
                </c:pt>
                <c:pt idx="4540">
                  <c:v>0.1367020446789185</c:v>
                </c:pt>
                <c:pt idx="4541">
                  <c:v>0.13759675000177204</c:v>
                </c:pt>
                <c:pt idx="4542">
                  <c:v>0.138010749212262</c:v>
                </c:pt>
                <c:pt idx="4543">
                  <c:v>0.13794678426279711</c:v>
                </c:pt>
                <c:pt idx="4544">
                  <c:v>0.1374092474267776</c:v>
                </c:pt>
                <c:pt idx="4545">
                  <c:v>0.13640415157755498</c:v>
                </c:pt>
                <c:pt idx="4546">
                  <c:v>0.13493911691499327</c:v>
                </c:pt>
                <c:pt idx="4547">
                  <c:v>0.13302330171776031</c:v>
                </c:pt>
                <c:pt idx="4548">
                  <c:v>0.13066737395121208</c:v>
                </c:pt>
                <c:pt idx="4549">
                  <c:v>0.12788345704568688</c:v>
                </c:pt>
                <c:pt idx="4550">
                  <c:v>0.12468505824839998</c:v>
                </c:pt>
                <c:pt idx="4551">
                  <c:v>0.12108707213610713</c:v>
                </c:pt>
                <c:pt idx="4552">
                  <c:v>0.11710562417535496</c:v>
                </c:pt>
                <c:pt idx="4553">
                  <c:v>0.11275806193867861</c:v>
                </c:pt>
                <c:pt idx="4554">
                  <c:v>0.10806284533707575</c:v>
                </c:pt>
                <c:pt idx="4555">
                  <c:v>0.10303956290256353</c:v>
                </c:pt>
                <c:pt idx="4556">
                  <c:v>9.7708717692218797E-2</c:v>
                </c:pt>
                <c:pt idx="4557">
                  <c:v>9.2091734252610996E-2</c:v>
                </c:pt>
                <c:pt idx="4558">
                  <c:v>8.6210852724208004E-2</c:v>
                </c:pt>
                <c:pt idx="4559">
                  <c:v>8.0089012502688101E-2</c:v>
                </c:pt>
                <c:pt idx="4560">
                  <c:v>7.374988263126156E-2</c:v>
                </c:pt>
                <c:pt idx="4561">
                  <c:v>6.7217595439883773E-2</c:v>
                </c:pt>
                <c:pt idx="4562">
                  <c:v>6.0516771933948402E-2</c:v>
                </c:pt>
                <c:pt idx="4563">
                  <c:v>5.367236780467443E-2</c:v>
                </c:pt>
                <c:pt idx="4564">
                  <c:v>4.6709712987715625E-2</c:v>
                </c:pt>
                <c:pt idx="4565">
                  <c:v>3.9654221604084758E-2</c:v>
                </c:pt>
                <c:pt idx="4566">
                  <c:v>3.253143018404462E-2</c:v>
                </c:pt>
                <c:pt idx="4567">
                  <c:v>2.5366838524016604E-2</c:v>
                </c:pt>
                <c:pt idx="4568">
                  <c:v>1.8185956092846012E-2</c:v>
                </c:pt>
                <c:pt idx="4569">
                  <c:v>1.1014005273762263E-2</c:v>
                </c:pt>
                <c:pt idx="4570">
                  <c:v>3.8759700635497365E-3</c:v>
                </c:pt>
                <c:pt idx="4571">
                  <c:v>-3.2035252763634964E-3</c:v>
                </c:pt>
                <c:pt idx="4572">
                  <c:v>-1.0200334546133375E-2</c:v>
                </c:pt>
                <c:pt idx="4573">
                  <c:v>-1.7090738279818003E-2</c:v>
                </c:pt>
                <c:pt idx="4574">
                  <c:v>-2.3851725404568636E-2</c:v>
                </c:pt>
                <c:pt idx="4575">
                  <c:v>-3.0460935457995726E-2</c:v>
                </c:pt>
                <c:pt idx="4576">
                  <c:v>-3.6896796747035096E-2</c:v>
                </c:pt>
                <c:pt idx="4577">
                  <c:v>-4.3138474110369057E-2</c:v>
                </c:pt>
                <c:pt idx="4578">
                  <c:v>-4.916612128180832E-2</c:v>
                </c:pt>
                <c:pt idx="4579">
                  <c:v>-5.4960819390478442E-2</c:v>
                </c:pt>
                <c:pt idx="4580">
                  <c:v>-6.0504667247257421E-2</c:v>
                </c:pt>
                <c:pt idx="4581">
                  <c:v>-6.57808607293901E-2</c:v>
                </c:pt>
                <c:pt idx="4582">
                  <c:v>-7.0773643086060337E-2</c:v>
                </c:pt>
                <c:pt idx="4583">
                  <c:v>-7.5468502780623295E-2</c:v>
                </c:pt>
                <c:pt idx="4584">
                  <c:v>-7.9852111919531024E-2</c:v>
                </c:pt>
                <c:pt idx="4585">
                  <c:v>-8.39124072430565E-2</c:v>
                </c:pt>
                <c:pt idx="4586">
                  <c:v>-8.7638545153004788E-2</c:v>
                </c:pt>
                <c:pt idx="4587">
                  <c:v>-9.1021045202180864E-2</c:v>
                </c:pt>
                <c:pt idx="4588">
                  <c:v>-9.405173199336718E-2</c:v>
                </c:pt>
                <c:pt idx="4589">
                  <c:v>-9.6723771877264289E-2</c:v>
                </c:pt>
                <c:pt idx="4590">
                  <c:v>-9.9031694510560972E-2</c:v>
                </c:pt>
                <c:pt idx="4591">
                  <c:v>-0.10097135659520955</c:v>
                </c:pt>
                <c:pt idx="4592">
                  <c:v>-0.10254000963438252</c:v>
                </c:pt>
                <c:pt idx="4593">
                  <c:v>-0.1037362501073022</c:v>
                </c:pt>
                <c:pt idx="4594">
                  <c:v>-0.10456002580351247</c:v>
                </c:pt>
                <c:pt idx="4595">
                  <c:v>-0.10501260825024644</c:v>
                </c:pt>
                <c:pt idx="4596">
                  <c:v>-0.10509659810287908</c:v>
                </c:pt>
                <c:pt idx="4597">
                  <c:v>-0.1048158845562624</c:v>
                </c:pt>
                <c:pt idx="4598">
                  <c:v>-0.10417562266685532</c:v>
                </c:pt>
                <c:pt idx="4599">
                  <c:v>-0.10318219582870444</c:v>
                </c:pt>
                <c:pt idx="4600">
                  <c:v>-0.10184320039470343</c:v>
                </c:pt>
                <c:pt idx="4601">
                  <c:v>-0.10016737679125894</c:v>
                </c:pt>
                <c:pt idx="4602">
                  <c:v>-9.816458283568219E-2</c:v>
                </c:pt>
                <c:pt idx="4603">
                  <c:v>-9.584573016193515E-2</c:v>
                </c:pt>
                <c:pt idx="4604">
                  <c:v>-9.3222779024678848E-2</c:v>
                </c:pt>
                <c:pt idx="4605">
                  <c:v>-9.0308616942248413E-2</c:v>
                </c:pt>
                <c:pt idx="4606">
                  <c:v>-8.7117044260802468E-2</c:v>
                </c:pt>
                <c:pt idx="4607">
                  <c:v>-8.3662686314814078E-2</c:v>
                </c:pt>
                <c:pt idx="4608">
                  <c:v>-7.9960998232708469E-2</c:v>
                </c:pt>
                <c:pt idx="4609">
                  <c:v>-7.6028100292238082E-2</c:v>
                </c:pt>
                <c:pt idx="4610">
                  <c:v>-7.1880776015820172E-2</c:v>
                </c:pt>
                <c:pt idx="4611">
                  <c:v>-6.7536387434176406E-2</c:v>
                </c:pt>
                <c:pt idx="4612">
                  <c:v>-6.3012782745856574E-2</c:v>
                </c:pt>
                <c:pt idx="4613">
                  <c:v>-5.8328312640521872E-2</c:v>
                </c:pt>
                <c:pt idx="4614">
                  <c:v>-5.350162759427262E-2</c:v>
                </c:pt>
                <c:pt idx="4615">
                  <c:v>-4.8551691046672715E-2</c:v>
                </c:pt>
                <c:pt idx="4616">
                  <c:v>-4.3497660377843979E-2</c:v>
                </c:pt>
                <c:pt idx="4617">
                  <c:v>-3.835891115232154E-2</c:v>
                </c:pt>
                <c:pt idx="4618">
                  <c:v>-3.3154818345886239E-2</c:v>
                </c:pt>
                <c:pt idx="4619">
                  <c:v>-2.7904780398454697E-2</c:v>
                </c:pt>
                <c:pt idx="4620">
                  <c:v>-2.2628123365936267E-2</c:v>
                </c:pt>
                <c:pt idx="4621">
                  <c:v>-1.7344004774901636E-2</c:v>
                </c:pt>
                <c:pt idx="4622">
                  <c:v>-1.2071445615574345E-2</c:v>
                </c:pt>
                <c:pt idx="4623">
                  <c:v>-6.8291100591001417E-3</c:v>
                </c:pt>
                <c:pt idx="4624">
                  <c:v>-1.6353407916170398E-3</c:v>
                </c:pt>
                <c:pt idx="4625">
                  <c:v>3.4919549406114722E-3</c:v>
                </c:pt>
                <c:pt idx="4626">
                  <c:v>8.5352691303801839E-3</c:v>
                </c:pt>
                <c:pt idx="4627">
                  <c:v>1.3477700273565152E-2</c:v>
                </c:pt>
                <c:pt idx="4628">
                  <c:v>1.8302911331938218E-2</c:v>
                </c:pt>
                <c:pt idx="4629">
                  <c:v>2.2995208490547613E-2</c:v>
                </c:pt>
                <c:pt idx="4630">
                  <c:v>2.7539613539639827E-2</c:v>
                </c:pt>
                <c:pt idx="4631">
                  <c:v>3.1921825083556787E-2</c:v>
                </c:pt>
                <c:pt idx="4632">
                  <c:v>3.6128393931542026E-2</c:v>
                </c:pt>
                <c:pt idx="4633">
                  <c:v>4.0146675991681417E-2</c:v>
                </c:pt>
                <c:pt idx="4634">
                  <c:v>4.396490961169916E-2</c:v>
                </c:pt>
                <c:pt idx="4635">
                  <c:v>4.757217684987311E-2</c:v>
                </c:pt>
                <c:pt idx="4636">
                  <c:v>5.0958543335370379E-2</c:v>
                </c:pt>
                <c:pt idx="4637">
                  <c:v>5.4115009879563171E-2</c:v>
                </c:pt>
                <c:pt idx="4638">
                  <c:v>5.7033553294311624E-2</c:v>
                </c:pt>
                <c:pt idx="4639">
                  <c:v>5.9707156643666076E-2</c:v>
                </c:pt>
                <c:pt idx="4640">
                  <c:v>6.2129773088674067E-2</c:v>
                </c:pt>
                <c:pt idx="4641">
                  <c:v>6.4296412900256103E-2</c:v>
                </c:pt>
                <c:pt idx="4642">
                  <c:v>6.6203096861523814E-2</c:v>
                </c:pt>
                <c:pt idx="4643">
                  <c:v>6.7846878885935852E-2</c:v>
                </c:pt>
                <c:pt idx="4644">
                  <c:v>6.9225813682505785E-2</c:v>
                </c:pt>
                <c:pt idx="4645">
                  <c:v>7.0338998141801862E-2</c:v>
                </c:pt>
                <c:pt idx="4646">
                  <c:v>7.1186528669214641E-2</c:v>
                </c:pt>
                <c:pt idx="4647">
                  <c:v>7.1769498255623621E-2</c:v>
                </c:pt>
                <c:pt idx="4648">
                  <c:v>7.2089969246222643E-2</c:v>
                </c:pt>
                <c:pt idx="4649">
                  <c:v>7.2150969211673535E-2</c:v>
                </c:pt>
                <c:pt idx="4650">
                  <c:v>7.1956454120531227E-2</c:v>
                </c:pt>
                <c:pt idx="4651">
                  <c:v>7.151128405768746E-2</c:v>
                </c:pt>
                <c:pt idx="4652">
                  <c:v>7.0821188424464013E-2</c:v>
                </c:pt>
                <c:pt idx="4653">
                  <c:v>6.9892746419143489E-2</c:v>
                </c:pt>
                <c:pt idx="4654">
                  <c:v>6.8733330286165878E-2</c:v>
                </c:pt>
                <c:pt idx="4655">
                  <c:v>6.7351077892229189E-2</c:v>
                </c:pt>
                <c:pt idx="4656">
                  <c:v>6.5754839786562741E-2</c:v>
                </c:pt>
                <c:pt idx="4657">
                  <c:v>6.3954166507985633E-2</c:v>
                </c:pt>
                <c:pt idx="4658">
                  <c:v>6.1959216043857727E-2</c:v>
                </c:pt>
                <c:pt idx="4659">
                  <c:v>5.9780735078410294E-2</c:v>
                </c:pt>
                <c:pt idx="4660">
                  <c:v>5.743000170721712E-2</c:v>
                </c:pt>
                <c:pt idx="4661">
                  <c:v>5.4918761397182193E-2</c:v>
                </c:pt>
                <c:pt idx="4662">
                  <c:v>5.2259223091378114E-2</c:v>
                </c:pt>
                <c:pt idx="4663">
                  <c:v>4.9463932864670851E-2</c:v>
                </c:pt>
                <c:pt idx="4664">
                  <c:v>4.6545766679190824E-2</c:v>
                </c:pt>
                <c:pt idx="4665">
                  <c:v>4.3517848584506226E-2</c:v>
                </c:pt>
                <c:pt idx="4666">
                  <c:v>4.0393553678950533E-2</c:v>
                </c:pt>
                <c:pt idx="4667">
                  <c:v>3.7186364966321953E-2</c:v>
                </c:pt>
                <c:pt idx="4668">
                  <c:v>3.3909875279706535E-2</c:v>
                </c:pt>
                <c:pt idx="4669">
                  <c:v>3.0577717556527766E-2</c:v>
                </c:pt>
                <c:pt idx="4670">
                  <c:v>2.7203493652513143E-2</c:v>
                </c:pt>
                <c:pt idx="4671">
                  <c:v>2.3800785174391173E-2</c:v>
                </c:pt>
                <c:pt idx="4672">
                  <c:v>2.0383003006839952E-2</c:v>
                </c:pt>
                <c:pt idx="4673">
                  <c:v>1.6963399933247785E-2</c:v>
                </c:pt>
                <c:pt idx="4674">
                  <c:v>1.3554987546532159E-2</c:v>
                </c:pt>
                <c:pt idx="4675">
                  <c:v>1.0170552528252847E-2</c:v>
                </c:pt>
                <c:pt idx="4676">
                  <c:v>6.8225110230641945E-3</c:v>
                </c:pt>
                <c:pt idx="4677">
                  <c:v>3.5229287429758009E-3</c:v>
                </c:pt>
                <c:pt idx="4678">
                  <c:v>2.834611900417254E-4</c:v>
                </c:pt>
                <c:pt idx="4679">
                  <c:v>-2.884702506230154E-3</c:v>
                </c:pt>
                <c:pt idx="4680">
                  <c:v>-5.9708178615708726E-3</c:v>
                </c:pt>
                <c:pt idx="4681">
                  <c:v>-8.964712601828061E-3</c:v>
                </c:pt>
                <c:pt idx="4682">
                  <c:v>-1.1856759043264732E-2</c:v>
                </c:pt>
                <c:pt idx="4683">
                  <c:v>-1.4637933410010023E-2</c:v>
                </c:pt>
                <c:pt idx="4684">
                  <c:v>-1.7299790979736697E-2</c:v>
                </c:pt>
                <c:pt idx="4685">
                  <c:v>-1.9834571320022778E-2</c:v>
                </c:pt>
                <c:pt idx="4686">
                  <c:v>-2.2235166385342505E-2</c:v>
                </c:pt>
                <c:pt idx="4687">
                  <c:v>-2.4495163647952952E-2</c:v>
                </c:pt>
                <c:pt idx="4688">
                  <c:v>-2.6608819274762038E-2</c:v>
                </c:pt>
                <c:pt idx="4689">
                  <c:v>-2.8571136000823328E-2</c:v>
                </c:pt>
                <c:pt idx="4690">
                  <c:v>-3.0377828609304807E-2</c:v>
                </c:pt>
                <c:pt idx="4691">
                  <c:v>-3.2025341525815793E-2</c:v>
                </c:pt>
                <c:pt idx="4692">
                  <c:v>-3.3510858791979535E-2</c:v>
                </c:pt>
                <c:pt idx="4693">
                  <c:v>-3.4832276409441504E-2</c:v>
                </c:pt>
                <c:pt idx="4694">
                  <c:v>-3.5988242105429127E-2</c:v>
                </c:pt>
                <c:pt idx="4695">
                  <c:v>-3.6978119917736224E-2</c:v>
                </c:pt>
                <c:pt idx="4696">
                  <c:v>-3.7801992155448279E-2</c:v>
                </c:pt>
                <c:pt idx="4697">
                  <c:v>-3.8460632318766286E-2</c:v>
                </c:pt>
                <c:pt idx="4698">
                  <c:v>-3.895551389421742E-2</c:v>
                </c:pt>
                <c:pt idx="4699">
                  <c:v>-3.9288776045919481E-2</c:v>
                </c:pt>
                <c:pt idx="4700">
                  <c:v>-3.9463207604643134E-2</c:v>
                </c:pt>
                <c:pt idx="4701">
                  <c:v>-3.9482223875953432E-2</c:v>
                </c:pt>
                <c:pt idx="4702">
                  <c:v>-3.9349841680822721E-2</c:v>
                </c:pt>
                <c:pt idx="4703">
                  <c:v>-3.9070652233170106E-2</c:v>
                </c:pt>
                <c:pt idx="4704">
                  <c:v>-3.8649790254483028E-2</c:v>
                </c:pt>
                <c:pt idx="4705">
                  <c:v>-3.809289964647828E-2</c:v>
                </c:pt>
                <c:pt idx="4706">
                  <c:v>-3.7406111196764368E-2</c:v>
                </c:pt>
                <c:pt idx="4707">
                  <c:v>-3.6595991168669288E-2</c:v>
                </c:pt>
                <c:pt idx="4708">
                  <c:v>-3.5669514531961002E-2</c:v>
                </c:pt>
                <c:pt idx="4709">
                  <c:v>-3.4634024432710624E-2</c:v>
                </c:pt>
                <c:pt idx="4710">
                  <c:v>-3.349718716873494E-2</c:v>
                </c:pt>
                <c:pt idx="4711">
                  <c:v>-3.2266974196750738E-2</c:v>
                </c:pt>
                <c:pt idx="4712">
                  <c:v>-3.0951588232920404E-2</c:v>
                </c:pt>
                <c:pt idx="4713">
                  <c:v>-2.9559442932333684E-2</c:v>
                </c:pt>
                <c:pt idx="4714">
                  <c:v>-2.8099108393550756E-2</c:v>
                </c:pt>
                <c:pt idx="4715">
                  <c:v>-2.6579297190531655E-2</c:v>
                </c:pt>
                <c:pt idx="4716">
                  <c:v>-2.5008779880206923E-2</c:v>
                </c:pt>
                <c:pt idx="4717">
                  <c:v>-2.3396370541122171E-2</c:v>
                </c:pt>
                <c:pt idx="4718">
                  <c:v>-2.1750878041158876E-2</c:v>
                </c:pt>
                <c:pt idx="4719">
                  <c:v>-2.008105662190034E-2</c:v>
                </c:pt>
                <c:pt idx="4720">
                  <c:v>-1.8395597427819262E-2</c:v>
                </c:pt>
                <c:pt idx="4721">
                  <c:v>-1.6703040579989632E-2</c:v>
                </c:pt>
                <c:pt idx="4722">
                  <c:v>-1.5011768441661367E-2</c:v>
                </c:pt>
                <c:pt idx="4723">
                  <c:v>-1.3329952106003101E-2</c:v>
                </c:pt>
                <c:pt idx="4724">
                  <c:v>-1.1665547506025026E-2</c:v>
                </c:pt>
                <c:pt idx="4725">
                  <c:v>-1.0026212307083634E-2</c:v>
                </c:pt>
                <c:pt idx="4726">
                  <c:v>-8.41930533879179E-3</c:v>
                </c:pt>
                <c:pt idx="4727">
                  <c:v>-6.8518399303816027E-3</c:v>
                </c:pt>
                <c:pt idx="4728">
                  <c:v>-5.3304846046806562E-3</c:v>
                </c:pt>
                <c:pt idx="4729">
                  <c:v>-3.8614907219908351E-3</c:v>
                </c:pt>
                <c:pt idx="4730">
                  <c:v>-2.4506977908472297E-3</c:v>
                </c:pt>
                <c:pt idx="4731">
                  <c:v>-1.1035030869026628E-3</c:v>
                </c:pt>
                <c:pt idx="4732">
                  <c:v>1.7516472900828999E-4</c:v>
                </c:pt>
                <c:pt idx="4733">
                  <c:v>1.3808393872436473E-3</c:v>
                </c:pt>
                <c:pt idx="4734">
                  <c:v>2.5095693814086405E-3</c:v>
                </c:pt>
                <c:pt idx="4735">
                  <c:v>3.5579060422864977E-3</c:v>
                </c:pt>
                <c:pt idx="4736">
                  <c:v>4.5229246705332515E-3</c:v>
                </c:pt>
                <c:pt idx="4737">
                  <c:v>5.402214197638997E-3</c:v>
                </c:pt>
                <c:pt idx="4738">
                  <c:v>6.193910154016065E-3</c:v>
                </c:pt>
                <c:pt idx="4739">
                  <c:v>6.896678249007096E-3</c:v>
                </c:pt>
                <c:pt idx="4740">
                  <c:v>7.5097190954033933E-3</c:v>
                </c:pt>
                <c:pt idx="4741">
                  <c:v>8.0327677788421259E-3</c:v>
                </c:pt>
                <c:pt idx="4742">
                  <c:v>8.4660789361900319E-3</c:v>
                </c:pt>
                <c:pt idx="4743">
                  <c:v>8.8104339548978148E-3</c:v>
                </c:pt>
                <c:pt idx="4744">
                  <c:v>9.0671201388185414E-3</c:v>
                </c:pt>
                <c:pt idx="4745">
                  <c:v>9.237921255671383E-3</c:v>
                </c:pt>
                <c:pt idx="4746">
                  <c:v>9.3250995132278386E-3</c:v>
                </c:pt>
                <c:pt idx="4747">
                  <c:v>9.3313830204781786E-3</c:v>
                </c:pt>
                <c:pt idx="4748">
                  <c:v>9.2599424774461869E-3</c:v>
                </c:pt>
                <c:pt idx="4749">
                  <c:v>9.1143704833522264E-3</c:v>
                </c:pt>
                <c:pt idx="4750">
                  <c:v>8.898656648644105E-3</c:v>
                </c:pt>
                <c:pt idx="4751">
                  <c:v>8.6171665316464117E-3</c:v>
                </c:pt>
                <c:pt idx="4752">
                  <c:v>8.2746081214072741E-3</c:v>
                </c:pt>
                <c:pt idx="4753">
                  <c:v>7.8760068007118107E-3</c:v>
                </c:pt>
                <c:pt idx="4754">
                  <c:v>7.4266718913107068E-3</c:v>
                </c:pt>
                <c:pt idx="4755">
                  <c:v>6.9321739136213607E-3</c:v>
                </c:pt>
                <c:pt idx="4756">
                  <c:v>6.3982988431277379E-3</c:v>
                </c:pt>
                <c:pt idx="4757">
                  <c:v>5.8310227727101597E-3</c:v>
                </c:pt>
                <c:pt idx="4758">
                  <c:v>5.2364752965105088E-3</c:v>
                </c:pt>
                <c:pt idx="4759">
                  <c:v>4.6209012792166222E-3</c:v>
                </c:pt>
                <c:pt idx="4760">
                  <c:v>3.9906370552667643E-3</c:v>
                </c:pt>
                <c:pt idx="4761">
                  <c:v>3.3520566111943438E-3</c:v>
                </c:pt>
                <c:pt idx="4762">
                  <c:v>2.7115471480150667E-3</c:v>
                </c:pt>
                <c:pt idx="4763">
                  <c:v>2.075466975725606E-3</c:v>
                </c:pt>
                <c:pt idx="4764">
                  <c:v>1.4501217440150524E-3</c:v>
                </c:pt>
                <c:pt idx="4765">
                  <c:v>8.4171048381947696E-4</c:v>
                </c:pt>
                <c:pt idx="4766">
                  <c:v>2.5630282176439489E-4</c:v>
                </c:pt>
                <c:pt idx="4767">
                  <c:v>-3.0020102860859785E-4</c:v>
                </c:pt>
                <c:pt idx="4768">
                  <c:v>-8.2209319389421414E-4</c:v>
                </c:pt>
                <c:pt idx="4769">
                  <c:v>-1.303906654562276E-3</c:v>
                </c:pt>
                <c:pt idx="4770">
                  <c:v>-1.7404356493310425E-3</c:v>
                </c:pt>
                <c:pt idx="4771">
                  <c:v>-2.1267683449882175E-3</c:v>
                </c:pt>
                <c:pt idx="4772">
                  <c:v>-2.4583167349374485E-3</c:v>
                </c:pt>
                <c:pt idx="4773">
                  <c:v>-2.7308373639639478E-3</c:v>
                </c:pt>
                <c:pt idx="4774">
                  <c:v>-2.9404659907454741E-3</c:v>
                </c:pt>
                <c:pt idx="4775">
                  <c:v>-3.0837341505709354E-3</c:v>
                </c:pt>
                <c:pt idx="4776">
                  <c:v>-3.1575923002105139E-3</c:v>
                </c:pt>
                <c:pt idx="4777">
                  <c:v>-3.1594278816479519E-3</c:v>
                </c:pt>
                <c:pt idx="4778">
                  <c:v>-3.0870844363207004E-3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6E2B-4AE5-A750-F7FDCF25B1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4580640"/>
        <c:axId val="214587840"/>
      </c:scatterChart>
      <c:valAx>
        <c:axId val="214580640"/>
        <c:scaling>
          <c:orientation val="minMax"/>
          <c:max val="0.1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zh-TW" altLang="en-US" sz="1200" b="1">
                    <a:solidFill>
                      <a:sysClr val="windowText" lastClr="000000"/>
                    </a:solidFill>
                  </a:rPr>
                  <a:t>時間 </a:t>
                </a:r>
                <a:r>
                  <a:rPr lang="en-US" altLang="zh-TW" sz="1200" b="1">
                    <a:solidFill>
                      <a:sysClr val="windowText" lastClr="000000"/>
                    </a:solidFill>
                  </a:rPr>
                  <a:t>(</a:t>
                </a:r>
                <a:r>
                  <a:rPr lang="zh-TW" altLang="en-US" sz="1200" b="1">
                    <a:solidFill>
                      <a:sysClr val="windowText" lastClr="000000"/>
                    </a:solidFill>
                  </a:rPr>
                  <a:t> </a:t>
                </a:r>
                <a:r>
                  <a:rPr lang="en-US" altLang="zh-TW" sz="1200" b="1">
                    <a:solidFill>
                      <a:sysClr val="windowText" lastClr="000000"/>
                    </a:solidFill>
                  </a:rPr>
                  <a:t>s )</a:t>
                </a:r>
                <a:endParaRPr lang="zh-TW" altLang="en-US" sz="1200" b="1">
                  <a:solidFill>
                    <a:sysClr val="windowText" lastClr="000000"/>
                  </a:solidFill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zh-TW"/>
            </a:p>
          </c:txPr>
        </c:title>
        <c:numFmt formatCode="0.0000_ 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zh-TW"/>
          </a:p>
        </c:txPr>
        <c:crossAx val="214587840"/>
        <c:crossesAt val="-1.5"/>
        <c:crossBetween val="midCat"/>
      </c:valAx>
      <c:valAx>
        <c:axId val="214587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zh-TW" altLang="en-US" sz="1200" b="1">
                    <a:solidFill>
                      <a:sysClr val="windowText" lastClr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相對強度 </a:t>
                </a:r>
                <a:r>
                  <a:rPr lang="en-US" altLang="zh-TW" sz="1200" b="1">
                    <a:solidFill>
                      <a:sysClr val="windowText" lastClr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1200" b="1">
                    <a:solidFill>
                      <a:sysClr val="windowText" lastClr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  <a:r>
                  <a:rPr lang="en-US" altLang="zh-TW" sz="1200" b="1">
                    <a:solidFill>
                      <a:sysClr val="windowText" lastClr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a. u. )</a:t>
                </a:r>
                <a:endParaRPr lang="zh-TW" altLang="en-US" sz="1200" b="1">
                  <a:solidFill>
                    <a:sysClr val="windowText" lastClr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zh-TW"/>
            </a:p>
          </c:txPr>
        </c:title>
        <c:numFmt formatCode="0.00_ 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zh-TW"/>
          </a:p>
        </c:txPr>
        <c:crossAx val="21458064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9252638801941191"/>
          <c:y val="0.66803795564588608"/>
          <c:w val="0.2410348652665863"/>
          <c:h val="0.154406178437357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9060B-3F29-4EFC-A844-54154642E988}" type="datetimeFigureOut">
              <a:rPr lang="zh-TW" altLang="en-US" smtClean="0"/>
              <a:t>2024/5/10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E820-FBE1-47DD-B3E7-43C53FF838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2692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9060B-3F29-4EFC-A844-54154642E988}" type="datetimeFigureOut">
              <a:rPr lang="zh-TW" altLang="en-US" smtClean="0"/>
              <a:t>2024/5/10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E820-FBE1-47DD-B3E7-43C53FF838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1243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9060B-3F29-4EFC-A844-54154642E988}" type="datetimeFigureOut">
              <a:rPr lang="zh-TW" altLang="en-US" smtClean="0"/>
              <a:t>2024/5/10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E820-FBE1-47DD-B3E7-43C53FF838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6088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9060B-3F29-4EFC-A844-54154642E988}" type="datetimeFigureOut">
              <a:rPr lang="zh-TW" altLang="en-US" smtClean="0"/>
              <a:t>2024/5/10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E820-FBE1-47DD-B3E7-43C53FF838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2459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9060B-3F29-4EFC-A844-54154642E988}" type="datetimeFigureOut">
              <a:rPr lang="zh-TW" altLang="en-US" smtClean="0"/>
              <a:t>2024/5/10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E820-FBE1-47DD-B3E7-43C53FF838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0487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9060B-3F29-4EFC-A844-54154642E988}" type="datetimeFigureOut">
              <a:rPr lang="zh-TW" altLang="en-US" smtClean="0"/>
              <a:t>2024/5/10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E820-FBE1-47DD-B3E7-43C53FF838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326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9060B-3F29-4EFC-A844-54154642E988}" type="datetimeFigureOut">
              <a:rPr lang="zh-TW" altLang="en-US" smtClean="0"/>
              <a:t>2024/5/10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E820-FBE1-47DD-B3E7-43C53FF838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3473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9060B-3F29-4EFC-A844-54154642E988}" type="datetimeFigureOut">
              <a:rPr lang="zh-TW" altLang="en-US" smtClean="0"/>
              <a:t>2024/5/10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E820-FBE1-47DD-B3E7-43C53FF838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8943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9060B-3F29-4EFC-A844-54154642E988}" type="datetimeFigureOut">
              <a:rPr lang="zh-TW" altLang="en-US" smtClean="0"/>
              <a:t>2024/5/10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E820-FBE1-47DD-B3E7-43C53FF838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6346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9060B-3F29-4EFC-A844-54154642E988}" type="datetimeFigureOut">
              <a:rPr lang="zh-TW" altLang="en-US" smtClean="0"/>
              <a:t>2024/5/10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E820-FBE1-47DD-B3E7-43C53FF838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3104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9060B-3F29-4EFC-A844-54154642E988}" type="datetimeFigureOut">
              <a:rPr lang="zh-TW" altLang="en-US" smtClean="0"/>
              <a:t>2024/5/10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E820-FBE1-47DD-B3E7-43C53FF838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981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4D9060B-3F29-4EFC-A844-54154642E988}" type="datetimeFigureOut">
              <a:rPr lang="zh-TW" altLang="en-US" smtClean="0"/>
              <a:t>2024/5/10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3CE820-FBE1-47DD-B3E7-43C53FF838F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7089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microsoft.com/office/2007/relationships/hdphoto" Target="../media/hdphoto1.wdp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8.png"/><Relationship Id="rId7" Type="http://schemas.openxmlformats.org/officeDocument/2006/relationships/image" Target="../media/image2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7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sv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7.wmf"/><Relationship Id="rId7" Type="http://schemas.openxmlformats.org/officeDocument/2006/relationships/image" Target="../media/image82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7" Type="http://schemas.openxmlformats.org/officeDocument/2006/relationships/image" Target="../media/image87.jpeg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8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5" Type="http://schemas.openxmlformats.org/officeDocument/2006/relationships/image" Target="../media/image90.svg"/><Relationship Id="rId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圖片 19">
            <a:extLst>
              <a:ext uri="{FF2B5EF4-FFF2-40B4-BE49-F238E27FC236}">
                <a16:creationId xmlns:a16="http://schemas.microsoft.com/office/drawing/2014/main" id="{D9637E05-7AF6-927A-4B4E-953FEC98BC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485"/>
          <a:stretch/>
        </p:blipFill>
        <p:spPr>
          <a:xfrm>
            <a:off x="2838293" y="3106301"/>
            <a:ext cx="3252801" cy="1716894"/>
          </a:xfrm>
          <a:prstGeom prst="rect">
            <a:avLst/>
          </a:prstGeom>
        </p:spPr>
      </p:pic>
      <p:pic>
        <p:nvPicPr>
          <p:cNvPr id="21" name="圖片 20" descr="一張含有 樹狀, 水, 戶外, 湖泊 的圖片&#10;&#10;自動產生的描述">
            <a:extLst>
              <a:ext uri="{FF2B5EF4-FFF2-40B4-BE49-F238E27FC236}">
                <a16:creationId xmlns:a16="http://schemas.microsoft.com/office/drawing/2014/main" id="{B77999C0-BE45-AE5A-2621-AFD020BCD2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74"/>
          <a:stretch/>
        </p:blipFill>
        <p:spPr>
          <a:xfrm>
            <a:off x="6383338" y="3106301"/>
            <a:ext cx="2760662" cy="1716589"/>
          </a:xfrm>
          <a:prstGeom prst="rect">
            <a:avLst/>
          </a:prstGeom>
        </p:spPr>
      </p:pic>
      <p:pic>
        <p:nvPicPr>
          <p:cNvPr id="22" name="圖片 21" descr="一張含有 戶外, 天空, 樹狀, 水 的圖片&#10;&#10;自動產生的描述">
            <a:extLst>
              <a:ext uri="{FF2B5EF4-FFF2-40B4-BE49-F238E27FC236}">
                <a16:creationId xmlns:a16="http://schemas.microsoft.com/office/drawing/2014/main" id="{C4965306-C491-E867-5AD0-FCE44B9E0D0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7" t="28979" r="1" b="12063"/>
          <a:stretch/>
        </p:blipFill>
        <p:spPr>
          <a:xfrm>
            <a:off x="-17966" y="-15041"/>
            <a:ext cx="9161966" cy="3001224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:a16="http://schemas.microsoft.com/office/drawing/2014/main" id="{9DA575ED-A311-BBAD-D495-E1B79C4FAD86}"/>
              </a:ext>
            </a:extLst>
          </p:cNvPr>
          <p:cNvSpPr/>
          <p:nvPr/>
        </p:nvSpPr>
        <p:spPr>
          <a:xfrm>
            <a:off x="0" y="6246796"/>
            <a:ext cx="9144000" cy="611204"/>
          </a:xfrm>
          <a:prstGeom prst="rect">
            <a:avLst/>
          </a:prstGeom>
          <a:solidFill>
            <a:srgbClr val="27333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id="{E402FEB9-FF02-2343-349F-503F40388BAF}"/>
              </a:ext>
            </a:extLst>
          </p:cNvPr>
          <p:cNvSpPr txBox="1"/>
          <p:nvPr/>
        </p:nvSpPr>
        <p:spPr>
          <a:xfrm>
            <a:off x="2693699" y="6364112"/>
            <a:ext cx="5812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Department of Physics, National Central University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id="{C5165510-1C5A-71CE-697A-672409D3D8C2}"/>
              </a:ext>
            </a:extLst>
          </p:cNvPr>
          <p:cNvSpPr txBox="1"/>
          <p:nvPr/>
        </p:nvSpPr>
        <p:spPr>
          <a:xfrm>
            <a:off x="619639" y="6371268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2024/05/11</a:t>
            </a:r>
            <a:endParaRPr lang="zh-TW" alt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98B91913-5BBD-E585-9EDF-9983DF9799EE}"/>
              </a:ext>
            </a:extLst>
          </p:cNvPr>
          <p:cNvSpPr txBox="1"/>
          <p:nvPr/>
        </p:nvSpPr>
        <p:spPr>
          <a:xfrm>
            <a:off x="1980323" y="5060178"/>
            <a:ext cx="51653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Speaker : Chun-Chuen Yang (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楊仲準</a:t>
            </a: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27" name="群組 26">
            <a:extLst>
              <a:ext uri="{FF2B5EF4-FFF2-40B4-BE49-F238E27FC236}">
                <a16:creationId xmlns:a16="http://schemas.microsoft.com/office/drawing/2014/main" id="{1DD86F9E-DB86-26E3-631A-082034F5552B}"/>
              </a:ext>
            </a:extLst>
          </p:cNvPr>
          <p:cNvGrpSpPr/>
          <p:nvPr/>
        </p:nvGrpSpPr>
        <p:grpSpPr>
          <a:xfrm>
            <a:off x="635269" y="1272447"/>
            <a:ext cx="8233562" cy="747934"/>
            <a:chOff x="-436254" y="284530"/>
            <a:chExt cx="9201247" cy="1323439"/>
          </a:xfrm>
        </p:grpSpPr>
        <p:sp>
          <p:nvSpPr>
            <p:cNvPr id="28" name="文字方塊 27">
              <a:extLst>
                <a:ext uri="{FF2B5EF4-FFF2-40B4-BE49-F238E27FC236}">
                  <a16:creationId xmlns:a16="http://schemas.microsoft.com/office/drawing/2014/main" id="{4ACEBCFC-D10A-86C6-1327-BAFB636F70AD}"/>
                </a:ext>
              </a:extLst>
            </p:cNvPr>
            <p:cNvSpPr txBox="1"/>
            <p:nvPr/>
          </p:nvSpPr>
          <p:spPr>
            <a:xfrm>
              <a:off x="-396974" y="286503"/>
              <a:ext cx="91619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4000" b="1" dirty="0">
                  <a:solidFill>
                    <a:schemeClr val="bg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如何使用</a:t>
              </a:r>
              <a:r>
                <a:rPr lang="en-US" altLang="zh-TW" sz="4000" b="1" dirty="0">
                  <a:solidFill>
                    <a:schemeClr val="bg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Excel</a:t>
              </a:r>
              <a:r>
                <a:rPr lang="zh-TW" altLang="en-US" sz="4000" b="1" dirty="0">
                  <a:solidFill>
                    <a:schemeClr val="bg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做最小平方法分析</a:t>
              </a:r>
            </a:p>
          </p:txBody>
        </p:sp>
        <p:sp>
          <p:nvSpPr>
            <p:cNvPr id="29" name="文字方塊 28">
              <a:extLst>
                <a:ext uri="{FF2B5EF4-FFF2-40B4-BE49-F238E27FC236}">
                  <a16:creationId xmlns:a16="http://schemas.microsoft.com/office/drawing/2014/main" id="{D63C94E6-70A4-E265-7C90-E0F975EFCA9F}"/>
                </a:ext>
              </a:extLst>
            </p:cNvPr>
            <p:cNvSpPr txBox="1"/>
            <p:nvPr/>
          </p:nvSpPr>
          <p:spPr>
            <a:xfrm>
              <a:off x="-436254" y="284530"/>
              <a:ext cx="916196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4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如何使用</a:t>
              </a:r>
              <a:r>
                <a:rPr lang="en-US" altLang="zh-TW" sz="4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Excel</a:t>
              </a:r>
              <a:r>
                <a:rPr lang="zh-TW" altLang="en-US" sz="4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做最小平方法分析</a:t>
              </a:r>
              <a:endParaRPr lang="zh-TW" altLang="en-US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30" name="圖片 29" descr="一張含有 戶外, 樹狀, 道路, 一年生植物 的圖片&#10;&#10;自動產生的描述">
            <a:extLst>
              <a:ext uri="{FF2B5EF4-FFF2-40B4-BE49-F238E27FC236}">
                <a16:creationId xmlns:a16="http://schemas.microsoft.com/office/drawing/2014/main" id="{735518AE-9F9A-94BE-8D86-1B98216682C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923"/>
          <a:stretch/>
        </p:blipFill>
        <p:spPr>
          <a:xfrm>
            <a:off x="-17966" y="3106301"/>
            <a:ext cx="2564015" cy="1716589"/>
          </a:xfrm>
          <a:prstGeom prst="rect">
            <a:avLst/>
          </a:prstGeom>
        </p:spPr>
      </p:pic>
      <p:pic>
        <p:nvPicPr>
          <p:cNvPr id="31" name="圖片 30" descr="一張含有 符號, 標誌, 象徵物, 圖形 的圖片&#10;&#10;自動產生的描述">
            <a:extLst>
              <a:ext uri="{FF2B5EF4-FFF2-40B4-BE49-F238E27FC236}">
                <a16:creationId xmlns:a16="http://schemas.microsoft.com/office/drawing/2014/main" id="{FB82ACCB-EFE6-E593-8FA7-4790C5F9FD5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58" y="6321565"/>
            <a:ext cx="540157" cy="461665"/>
          </a:xfrm>
          <a:prstGeom prst="rect">
            <a:avLst/>
          </a:prstGeom>
        </p:spPr>
      </p:pic>
      <p:grpSp>
        <p:nvGrpSpPr>
          <p:cNvPr id="32" name="群組 31">
            <a:extLst>
              <a:ext uri="{FF2B5EF4-FFF2-40B4-BE49-F238E27FC236}">
                <a16:creationId xmlns:a16="http://schemas.microsoft.com/office/drawing/2014/main" id="{87853000-6C1B-CEEB-2CA6-6D177998C548}"/>
              </a:ext>
            </a:extLst>
          </p:cNvPr>
          <p:cNvGrpSpPr/>
          <p:nvPr/>
        </p:nvGrpSpPr>
        <p:grpSpPr>
          <a:xfrm>
            <a:off x="8479442" y="6308045"/>
            <a:ext cx="481218" cy="483028"/>
            <a:chOff x="7534651" y="424354"/>
            <a:chExt cx="4442627" cy="4459328"/>
          </a:xfrm>
        </p:grpSpPr>
        <p:pic>
          <p:nvPicPr>
            <p:cNvPr id="33" name="圖片 32">
              <a:extLst>
                <a:ext uri="{FF2B5EF4-FFF2-40B4-BE49-F238E27FC236}">
                  <a16:creationId xmlns:a16="http://schemas.microsoft.com/office/drawing/2014/main" id="{21DAA078-0260-8F77-E16E-01E45B5264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7381" b="93810" l="8028" r="92431">
                          <a14:foregroundMark x1="11009" y1="13571" x2="11009" y2="30714"/>
                          <a14:foregroundMark x1="25688" y1="14286" x2="25688" y2="14286"/>
                          <a14:foregroundMark x1="18578" y1="10476" x2="47936" y2="8571"/>
                          <a14:foregroundMark x1="47936" y1="8571" x2="84862" y2="10714"/>
                          <a14:foregroundMark x1="37156" y1="32381" x2="59862" y2="34048"/>
                          <a14:foregroundMark x1="50459" y1="20238" x2="52752" y2="75000"/>
                          <a14:foregroundMark x1="13303" y1="89762" x2="75688" y2="86429"/>
                          <a14:foregroundMark x1="75688" y1="86429" x2="81881" y2="87381"/>
                          <a14:foregroundMark x1="9404" y1="13810" x2="13761" y2="80238"/>
                          <a14:foregroundMark x1="13761" y1="80238" x2="34862" y2="77381"/>
                          <a14:foregroundMark x1="34862" y1="77381" x2="75459" y2="77857"/>
                          <a14:foregroundMark x1="75459" y1="77857" x2="87844" y2="73571"/>
                          <a14:foregroundMark x1="87844" y1="73571" x2="91743" y2="20476"/>
                          <a14:foregroundMark x1="91743" y1="20476" x2="83486" y2="12619"/>
                          <a14:foregroundMark x1="83486" y1="12619" x2="13532" y2="10000"/>
                          <a14:foregroundMark x1="13532" y1="10000" x2="8716" y2="14286"/>
                          <a14:foregroundMark x1="8028" y1="7619" x2="8028" y2="10714"/>
                          <a14:foregroundMark x1="13761" y1="92143" x2="80505" y2="93810"/>
                          <a14:foregroundMark x1="38991" y1="30476" x2="67202" y2="35952"/>
                          <a14:foregroundMark x1="91055" y1="8810" x2="92431" y2="21190"/>
                          <a14:foregroundMark x1="31651" y1="62619" x2="45183" y2="61190"/>
                          <a14:foregroundMark x1="56881" y1="64524" x2="80734" y2="65476"/>
                          <a14:foregroundMark x1="80734" y1="65476" x2="80963" y2="65714"/>
                          <a14:foregroundMark x1="82798" y1="52143" x2="86927" y2="59762"/>
                          <a14:foregroundMark x1="63532" y1="61905" x2="75688" y2="61667"/>
                          <a14:foregroundMark x1="59862" y1="26905" x2="69037" y2="34048"/>
                          <a14:foregroundMark x1="69037" y1="34048" x2="69037" y2="34048"/>
                          <a14:foregroundMark x1="51147" y1="16905" x2="36927" y2="33095"/>
                          <a14:foregroundMark x1="36927" y1="33095" x2="35780" y2="33810"/>
                          <a14:foregroundMark x1="30734" y1="25714" x2="41284" y2="40000"/>
                          <a14:foregroundMark x1="65367" y1="25476" x2="70183" y2="43095"/>
                          <a14:foregroundMark x1="70183" y1="43095" x2="70183" y2="43095"/>
                          <a14:foregroundMark x1="42431" y1="37619" x2="42431" y2="37619"/>
                          <a14:foregroundMark x1="57569" y1="29762" x2="57569" y2="29762"/>
                          <a14:foregroundMark x1="27294" y1="81429" x2="27752" y2="84048"/>
                          <a14:foregroundMark x1="63303" y1="79762" x2="65138" y2="80714"/>
                          <a14:foregroundMark x1="77064" y1="82143" x2="85092" y2="85238"/>
                          <a14:foregroundMark x1="91055" y1="73571" x2="91972" y2="90476"/>
                          <a14:foregroundMark x1="91972" y1="90476" x2="92202" y2="91667"/>
                          <a14:foregroundMark x1="18807" y1="50952" x2="16972" y2="58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12" t="4700" r="6384" b="4453"/>
            <a:stretch/>
          </p:blipFill>
          <p:spPr>
            <a:xfrm>
              <a:off x="7534651" y="425303"/>
              <a:ext cx="4442627" cy="4458379"/>
            </a:xfrm>
            <a:prstGeom prst="rect">
              <a:avLst/>
            </a:prstGeom>
          </p:spPr>
        </p:pic>
        <p:pic>
          <p:nvPicPr>
            <p:cNvPr id="34" name="圖片 33">
              <a:extLst>
                <a:ext uri="{FF2B5EF4-FFF2-40B4-BE49-F238E27FC236}">
                  <a16:creationId xmlns:a16="http://schemas.microsoft.com/office/drawing/2014/main" id="{5239E984-5CEC-35A9-AEAA-3D3EBD97C4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7381" b="93810" l="8028" r="92431">
                          <a14:foregroundMark x1="11009" y1="13571" x2="11009" y2="30714"/>
                          <a14:foregroundMark x1="25688" y1="14286" x2="25688" y2="14286"/>
                          <a14:foregroundMark x1="18578" y1="10476" x2="47936" y2="8571"/>
                          <a14:foregroundMark x1="47936" y1="8571" x2="84862" y2="10714"/>
                          <a14:foregroundMark x1="37156" y1="32381" x2="59862" y2="34048"/>
                          <a14:foregroundMark x1="50459" y1="20238" x2="52752" y2="75000"/>
                          <a14:foregroundMark x1="13303" y1="89762" x2="75688" y2="86429"/>
                          <a14:foregroundMark x1="75688" y1="86429" x2="81881" y2="87381"/>
                          <a14:foregroundMark x1="9404" y1="13810" x2="13761" y2="80238"/>
                          <a14:foregroundMark x1="13761" y1="80238" x2="34862" y2="77381"/>
                          <a14:foregroundMark x1="34862" y1="77381" x2="75459" y2="77857"/>
                          <a14:foregroundMark x1="75459" y1="77857" x2="87844" y2="73571"/>
                          <a14:foregroundMark x1="87844" y1="73571" x2="91743" y2="20476"/>
                          <a14:foregroundMark x1="91743" y1="20476" x2="83486" y2="12619"/>
                          <a14:foregroundMark x1="83486" y1="12619" x2="13532" y2="10000"/>
                          <a14:foregroundMark x1="13532" y1="10000" x2="8716" y2="14286"/>
                          <a14:foregroundMark x1="8028" y1="7619" x2="8028" y2="10714"/>
                          <a14:foregroundMark x1="13761" y1="92143" x2="80505" y2="93810"/>
                          <a14:foregroundMark x1="38991" y1="30476" x2="67202" y2="35952"/>
                          <a14:foregroundMark x1="91055" y1="8810" x2="92431" y2="21190"/>
                          <a14:foregroundMark x1="31651" y1="62619" x2="45183" y2="61190"/>
                          <a14:foregroundMark x1="56881" y1="64524" x2="80734" y2="65476"/>
                          <a14:foregroundMark x1="80734" y1="65476" x2="80963" y2="65714"/>
                          <a14:foregroundMark x1="82798" y1="52143" x2="86927" y2="59762"/>
                          <a14:foregroundMark x1="63532" y1="61905" x2="75688" y2="61667"/>
                          <a14:foregroundMark x1="59862" y1="26905" x2="69037" y2="34048"/>
                          <a14:foregroundMark x1="69037" y1="34048" x2="69037" y2="34048"/>
                          <a14:foregroundMark x1="51147" y1="16905" x2="36927" y2="33095"/>
                          <a14:foregroundMark x1="36927" y1="33095" x2="35780" y2="33810"/>
                          <a14:foregroundMark x1="30734" y1="25714" x2="41284" y2="40000"/>
                          <a14:foregroundMark x1="65367" y1="25476" x2="70183" y2="43095"/>
                          <a14:foregroundMark x1="70183" y1="43095" x2="70183" y2="43095"/>
                          <a14:foregroundMark x1="42431" y1="37619" x2="42431" y2="37619"/>
                          <a14:foregroundMark x1="57569" y1="29762" x2="57569" y2="29762"/>
                          <a14:foregroundMark x1="27294" y1="81429" x2="27752" y2="84048"/>
                          <a14:foregroundMark x1="63303" y1="79762" x2="65138" y2="80714"/>
                          <a14:foregroundMark x1="77064" y1="82143" x2="85092" y2="85238"/>
                          <a14:foregroundMark x1="91055" y1="73571" x2="91972" y2="90476"/>
                          <a14:foregroundMark x1="91972" y1="90476" x2="92202" y2="91667"/>
                          <a14:foregroundMark x1="18807" y1="50952" x2="16972" y2="58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217" t="4700" r="6384" b="85848"/>
            <a:stretch/>
          </p:blipFill>
          <p:spPr>
            <a:xfrm>
              <a:off x="7534655" y="424354"/>
              <a:ext cx="493840" cy="583673"/>
            </a:xfrm>
            <a:prstGeom prst="rect">
              <a:avLst/>
            </a:prstGeom>
          </p:spPr>
        </p:pic>
      </p:grp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9073342F-0875-CD4A-A6C3-FE2E26549EB2}"/>
              </a:ext>
            </a:extLst>
          </p:cNvPr>
          <p:cNvSpPr txBox="1"/>
          <p:nvPr/>
        </p:nvSpPr>
        <p:spPr>
          <a:xfrm>
            <a:off x="3488978" y="560276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物理實作平台年會</a:t>
            </a:r>
          </a:p>
        </p:txBody>
      </p:sp>
    </p:spTree>
    <p:extLst>
      <p:ext uri="{BB962C8B-B14F-4D97-AF65-F5344CB8AC3E}">
        <p14:creationId xmlns:p14="http://schemas.microsoft.com/office/powerpoint/2010/main" val="229586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>
            <a:extLst>
              <a:ext uri="{FF2B5EF4-FFF2-40B4-BE49-F238E27FC236}">
                <a16:creationId xmlns:a16="http://schemas.microsoft.com/office/drawing/2014/main" id="{7C59D61D-7578-7923-FED9-493B77E217D3}"/>
              </a:ext>
            </a:extLst>
          </p:cNvPr>
          <p:cNvSpPr/>
          <p:nvPr/>
        </p:nvSpPr>
        <p:spPr>
          <a:xfrm>
            <a:off x="6064738" y="758136"/>
            <a:ext cx="3095773" cy="6009285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3A92D99-BB83-41AA-8669-917BFF9589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" t="10785"/>
          <a:stretch/>
        </p:blipFill>
        <p:spPr>
          <a:xfrm>
            <a:off x="0" y="6767421"/>
            <a:ext cx="9144000" cy="90579"/>
          </a:xfrm>
          <a:prstGeom prst="rect">
            <a:avLst/>
          </a:prstGeom>
        </p:spPr>
      </p:pic>
      <p:sp>
        <p:nvSpPr>
          <p:cNvPr id="376" name="文字方塊 375">
            <a:extLst>
              <a:ext uri="{FF2B5EF4-FFF2-40B4-BE49-F238E27FC236}">
                <a16:creationId xmlns:a16="http://schemas.microsoft.com/office/drawing/2014/main" id="{48B77F91-C53D-4527-B9DA-A7D16BE06727}"/>
              </a:ext>
            </a:extLst>
          </p:cNvPr>
          <p:cNvSpPr txBox="1"/>
          <p:nvPr/>
        </p:nvSpPr>
        <p:spPr>
          <a:xfrm>
            <a:off x="3838017" y="97542"/>
            <a:ext cx="1468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Outline</a:t>
            </a:r>
            <a:endParaRPr lang="zh-TW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8" name="群組 17">
            <a:extLst>
              <a:ext uri="{FF2B5EF4-FFF2-40B4-BE49-F238E27FC236}">
                <a16:creationId xmlns:a16="http://schemas.microsoft.com/office/drawing/2014/main" id="{70F06DAF-3140-274D-37B5-3CE45F5F7689}"/>
              </a:ext>
            </a:extLst>
          </p:cNvPr>
          <p:cNvGrpSpPr/>
          <p:nvPr/>
        </p:nvGrpSpPr>
        <p:grpSpPr>
          <a:xfrm>
            <a:off x="722537" y="1170530"/>
            <a:ext cx="5191612" cy="776780"/>
            <a:chOff x="705956" y="981488"/>
            <a:chExt cx="5191612" cy="776780"/>
          </a:xfrm>
        </p:grpSpPr>
        <p:pic>
          <p:nvPicPr>
            <p:cNvPr id="68" name="圖形 67" descr="男教授 以實心填滿">
              <a:extLst>
                <a:ext uri="{FF2B5EF4-FFF2-40B4-BE49-F238E27FC236}">
                  <a16:creationId xmlns:a16="http://schemas.microsoft.com/office/drawing/2014/main" id="{D92CAEC7-9AD4-AC51-01F7-528478507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05956" y="981488"/>
              <a:ext cx="720000" cy="720000"/>
            </a:xfrm>
            <a:prstGeom prst="rect">
              <a:avLst/>
            </a:prstGeom>
          </p:spPr>
        </p:pic>
        <p:sp>
          <p:nvSpPr>
            <p:cNvPr id="24" name="文字方塊 23">
              <a:extLst>
                <a:ext uri="{FF2B5EF4-FFF2-40B4-BE49-F238E27FC236}">
                  <a16:creationId xmlns:a16="http://schemas.microsoft.com/office/drawing/2014/main" id="{9DBBD20C-E31B-04D0-E177-AEE0E0AD69D7}"/>
                </a:ext>
              </a:extLst>
            </p:cNvPr>
            <p:cNvSpPr txBox="1"/>
            <p:nvPr/>
          </p:nvSpPr>
          <p:spPr>
            <a:xfrm>
              <a:off x="1544004" y="1050382"/>
              <a:ext cx="435356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1.Excel/Google</a:t>
              </a:r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試算表基礎功能認識</a:t>
              </a:r>
              <a:endPara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運算、函數、鎖定功能、外掛</a:t>
              </a:r>
              <a:r>
                <a:rPr lang="en-US" altLang="zh-TW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</p:grpSp>
      <p:grpSp>
        <p:nvGrpSpPr>
          <p:cNvPr id="2" name="群組 1">
            <a:extLst>
              <a:ext uri="{FF2B5EF4-FFF2-40B4-BE49-F238E27FC236}">
                <a16:creationId xmlns:a16="http://schemas.microsoft.com/office/drawing/2014/main" id="{8EB98074-42A7-D09D-E14C-4452C9A34EED}"/>
              </a:ext>
            </a:extLst>
          </p:cNvPr>
          <p:cNvGrpSpPr/>
          <p:nvPr/>
        </p:nvGrpSpPr>
        <p:grpSpPr>
          <a:xfrm>
            <a:off x="722537" y="2176132"/>
            <a:ext cx="2970447" cy="835365"/>
            <a:chOff x="2523768" y="3144619"/>
            <a:chExt cx="2970447" cy="835365"/>
          </a:xfrm>
        </p:grpSpPr>
        <p:sp>
          <p:nvSpPr>
            <p:cNvPr id="3" name="文字方塊 2">
              <a:extLst>
                <a:ext uri="{FF2B5EF4-FFF2-40B4-BE49-F238E27FC236}">
                  <a16:creationId xmlns:a16="http://schemas.microsoft.com/office/drawing/2014/main" id="{F16E10DB-E7A0-B839-5C18-3FBB207B969F}"/>
                </a:ext>
              </a:extLst>
            </p:cNvPr>
            <p:cNvSpPr txBox="1"/>
            <p:nvPr/>
          </p:nvSpPr>
          <p:spPr>
            <a:xfrm>
              <a:off x="3375644" y="3322730"/>
              <a:ext cx="211857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000" b="1" dirty="0">
                  <a:solidFill>
                    <a:srgbClr val="F17C3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2000" b="1" dirty="0">
                  <a:solidFill>
                    <a:srgbClr val="F17C3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規劃求解設定</a:t>
              </a:r>
              <a:endParaRPr lang="en-US" altLang="zh-TW" sz="2000" b="1" dirty="0">
                <a:solidFill>
                  <a:srgbClr val="F17C3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4" name="圖形 3" descr="藍圖 以實心填滿">
              <a:extLst>
                <a:ext uri="{FF2B5EF4-FFF2-40B4-BE49-F238E27FC236}">
                  <a16:creationId xmlns:a16="http://schemas.microsoft.com/office/drawing/2014/main" id="{46848887-F49B-EDC4-8A6F-4EF52AFCF62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523768" y="3144619"/>
              <a:ext cx="835365" cy="835365"/>
            </a:xfrm>
            <a:prstGeom prst="rect">
              <a:avLst/>
            </a:prstGeom>
          </p:spPr>
        </p:pic>
      </p:grpSp>
      <p:grpSp>
        <p:nvGrpSpPr>
          <p:cNvPr id="5" name="群組 4">
            <a:extLst>
              <a:ext uri="{FF2B5EF4-FFF2-40B4-BE49-F238E27FC236}">
                <a16:creationId xmlns:a16="http://schemas.microsoft.com/office/drawing/2014/main" id="{1A388E1C-82E4-9807-3DEE-06EBE3E85A05}"/>
              </a:ext>
            </a:extLst>
          </p:cNvPr>
          <p:cNvGrpSpPr/>
          <p:nvPr/>
        </p:nvGrpSpPr>
        <p:grpSpPr>
          <a:xfrm>
            <a:off x="663619" y="3176265"/>
            <a:ext cx="1837217" cy="914400"/>
            <a:chOff x="2461245" y="3065585"/>
            <a:chExt cx="1837217" cy="914400"/>
          </a:xfrm>
        </p:grpSpPr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9842078F-C515-4B6B-FFE0-4758EA08A81D}"/>
                </a:ext>
              </a:extLst>
            </p:cNvPr>
            <p:cNvSpPr txBox="1"/>
            <p:nvPr/>
          </p:nvSpPr>
          <p:spPr>
            <a:xfrm>
              <a:off x="3375645" y="3322730"/>
              <a:ext cx="92281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000" b="1" dirty="0">
                  <a:solidFill>
                    <a:srgbClr val="7BB21B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2000" b="1" dirty="0">
                  <a:solidFill>
                    <a:srgbClr val="7BB21B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作圖</a:t>
              </a:r>
              <a:endParaRPr lang="en-US" altLang="zh-TW" sz="2000" b="1" dirty="0">
                <a:solidFill>
                  <a:srgbClr val="7BB21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8" name="圖形 7" descr="散佈圖 以實心填滿">
              <a:extLst>
                <a:ext uri="{FF2B5EF4-FFF2-40B4-BE49-F238E27FC236}">
                  <a16:creationId xmlns:a16="http://schemas.microsoft.com/office/drawing/2014/main" id="{C5B3FD46-539E-7D15-54E2-7FC91A8C1B3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461245" y="3065585"/>
              <a:ext cx="914400" cy="914400"/>
            </a:xfrm>
            <a:prstGeom prst="rect">
              <a:avLst/>
            </a:prstGeom>
          </p:spPr>
        </p:pic>
      </p:grpSp>
      <p:grpSp>
        <p:nvGrpSpPr>
          <p:cNvPr id="9" name="群組 8">
            <a:extLst>
              <a:ext uri="{FF2B5EF4-FFF2-40B4-BE49-F238E27FC236}">
                <a16:creationId xmlns:a16="http://schemas.microsoft.com/office/drawing/2014/main" id="{8E557F7F-F227-047D-5F55-F97777931E0C}"/>
              </a:ext>
            </a:extLst>
          </p:cNvPr>
          <p:cNvGrpSpPr/>
          <p:nvPr/>
        </p:nvGrpSpPr>
        <p:grpSpPr>
          <a:xfrm>
            <a:off x="663619" y="4205359"/>
            <a:ext cx="3458608" cy="914400"/>
            <a:chOff x="3653391" y="2848378"/>
            <a:chExt cx="3458608" cy="914400"/>
          </a:xfrm>
        </p:grpSpPr>
        <p:grpSp>
          <p:nvGrpSpPr>
            <p:cNvPr id="10" name="群組 9">
              <a:extLst>
                <a:ext uri="{FF2B5EF4-FFF2-40B4-BE49-F238E27FC236}">
                  <a16:creationId xmlns:a16="http://schemas.microsoft.com/office/drawing/2014/main" id="{87753897-AB4B-2BE9-BB10-6D7AA28AF7ED}"/>
                </a:ext>
              </a:extLst>
            </p:cNvPr>
            <p:cNvGrpSpPr/>
            <p:nvPr/>
          </p:nvGrpSpPr>
          <p:grpSpPr>
            <a:xfrm>
              <a:off x="3653391" y="2848378"/>
              <a:ext cx="3458608" cy="914400"/>
              <a:chOff x="2461245" y="3065585"/>
              <a:chExt cx="3458608" cy="914400"/>
            </a:xfrm>
          </p:grpSpPr>
          <p:sp>
            <p:nvSpPr>
              <p:cNvPr id="12" name="文字方塊 11">
                <a:extLst>
                  <a:ext uri="{FF2B5EF4-FFF2-40B4-BE49-F238E27FC236}">
                    <a16:creationId xmlns:a16="http://schemas.microsoft.com/office/drawing/2014/main" id="{C394B219-FFF6-2653-8B60-B16368C96846}"/>
                  </a:ext>
                </a:extLst>
              </p:cNvPr>
              <p:cNvSpPr txBox="1"/>
              <p:nvPr/>
            </p:nvSpPr>
            <p:spPr>
              <a:xfrm>
                <a:off x="3375644" y="3322730"/>
                <a:ext cx="254420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2000" b="1" dirty="0">
                    <a:solidFill>
                      <a:srgbClr val="0095CD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4.</a:t>
                </a:r>
                <a:r>
                  <a:rPr lang="zh-TW" altLang="en-US" sz="2000" b="1" dirty="0">
                    <a:solidFill>
                      <a:srgbClr val="0095CD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實際應用規劃求解</a:t>
                </a:r>
                <a:endParaRPr lang="en-US" altLang="zh-TW" sz="2000" b="1" dirty="0">
                  <a:solidFill>
                    <a:srgbClr val="0095CD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pic>
            <p:nvPicPr>
              <p:cNvPr id="13" name="圖形 12" descr="散佈圖 以實心填滿">
                <a:extLst>
                  <a:ext uri="{FF2B5EF4-FFF2-40B4-BE49-F238E27FC236}">
                    <a16:creationId xmlns:a16="http://schemas.microsoft.com/office/drawing/2014/main" id="{1DE75030-F4F1-C535-1DFD-ED72D34AB6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2461245" y="3065585"/>
                <a:ext cx="914400" cy="914400"/>
              </a:xfrm>
              <a:prstGeom prst="rect">
                <a:avLst/>
              </a:prstGeom>
            </p:spPr>
          </p:pic>
        </p:grpSp>
        <p:sp>
          <p:nvSpPr>
            <p:cNvPr id="11" name="手繪多邊形: 圖案 10">
              <a:extLst>
                <a:ext uri="{FF2B5EF4-FFF2-40B4-BE49-F238E27FC236}">
                  <a16:creationId xmlns:a16="http://schemas.microsoft.com/office/drawing/2014/main" id="{7E596561-9057-C94B-EC84-4D3591F750A6}"/>
                </a:ext>
              </a:extLst>
            </p:cNvPr>
            <p:cNvSpPr/>
            <p:nvPr/>
          </p:nvSpPr>
          <p:spPr>
            <a:xfrm>
              <a:off x="3907236" y="3016738"/>
              <a:ext cx="493408" cy="492370"/>
            </a:xfrm>
            <a:custGeom>
              <a:avLst/>
              <a:gdLst>
                <a:gd name="connsiteX0" fmla="*/ 8272 w 493408"/>
                <a:gd name="connsiteY0" fmla="*/ 492370 h 492370"/>
                <a:gd name="connsiteX1" fmla="*/ 8272 w 493408"/>
                <a:gd name="connsiteY1" fmla="*/ 437662 h 492370"/>
                <a:gd name="connsiteX2" fmla="*/ 94241 w 493408"/>
                <a:gd name="connsiteY2" fmla="*/ 312616 h 492370"/>
                <a:gd name="connsiteX3" fmla="*/ 281810 w 493408"/>
                <a:gd name="connsiteY3" fmla="*/ 273539 h 492370"/>
                <a:gd name="connsiteX4" fmla="*/ 469379 w 493408"/>
                <a:gd name="connsiteY4" fmla="*/ 62524 h 492370"/>
                <a:gd name="connsiteX5" fmla="*/ 485010 w 493408"/>
                <a:gd name="connsiteY5" fmla="*/ 0 h 49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3408" h="492370">
                  <a:moveTo>
                    <a:pt x="8272" y="492370"/>
                  </a:moveTo>
                  <a:cubicBezTo>
                    <a:pt x="1108" y="479995"/>
                    <a:pt x="-6056" y="467621"/>
                    <a:pt x="8272" y="437662"/>
                  </a:cubicBezTo>
                  <a:cubicBezTo>
                    <a:pt x="22600" y="407703"/>
                    <a:pt x="48651" y="339970"/>
                    <a:pt x="94241" y="312616"/>
                  </a:cubicBezTo>
                  <a:cubicBezTo>
                    <a:pt x="139831" y="285262"/>
                    <a:pt x="219287" y="315221"/>
                    <a:pt x="281810" y="273539"/>
                  </a:cubicBezTo>
                  <a:cubicBezTo>
                    <a:pt x="344333" y="231857"/>
                    <a:pt x="435512" y="108114"/>
                    <a:pt x="469379" y="62524"/>
                  </a:cubicBezTo>
                  <a:cubicBezTo>
                    <a:pt x="503246" y="16934"/>
                    <a:pt x="494128" y="8467"/>
                    <a:pt x="485010" y="0"/>
                  </a:cubicBezTo>
                </a:path>
              </a:pathLst>
            </a:cu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FD95BBA0-0BDA-4A25-2FE3-D3ABA4F4ACF7}"/>
              </a:ext>
            </a:extLst>
          </p:cNvPr>
          <p:cNvGrpSpPr/>
          <p:nvPr/>
        </p:nvGrpSpPr>
        <p:grpSpPr>
          <a:xfrm>
            <a:off x="663619" y="5341616"/>
            <a:ext cx="3216331" cy="914400"/>
            <a:chOff x="2461245" y="3065585"/>
            <a:chExt cx="3216331" cy="914400"/>
          </a:xfrm>
        </p:grpSpPr>
        <p:sp>
          <p:nvSpPr>
            <p:cNvPr id="15" name="文字方塊 14">
              <a:extLst>
                <a:ext uri="{FF2B5EF4-FFF2-40B4-BE49-F238E27FC236}">
                  <a16:creationId xmlns:a16="http://schemas.microsoft.com/office/drawing/2014/main" id="{37468149-854A-CB76-269B-A586558410EA}"/>
                </a:ext>
              </a:extLst>
            </p:cNvPr>
            <p:cNvSpPr txBox="1"/>
            <p:nvPr/>
          </p:nvSpPr>
          <p:spPr>
            <a:xfrm>
              <a:off x="3375644" y="3322730"/>
              <a:ext cx="23019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000" b="1" dirty="0">
                  <a:solidFill>
                    <a:srgbClr val="814E7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5.</a:t>
              </a:r>
              <a:r>
                <a:rPr lang="zh-TW" altLang="en-US" sz="2000" b="1" dirty="0">
                  <a:solidFill>
                    <a:srgbClr val="814E7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獲得判定係數</a:t>
              </a:r>
              <a:r>
                <a:rPr lang="en-US" altLang="zh-TW" sz="2000" b="1" dirty="0">
                  <a:solidFill>
                    <a:srgbClr val="814E7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R</a:t>
              </a:r>
              <a:r>
                <a:rPr lang="en-US" altLang="zh-TW" sz="2000" b="1" baseline="30000" dirty="0">
                  <a:solidFill>
                    <a:srgbClr val="814E7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</a:p>
          </p:txBody>
        </p:sp>
        <p:pic>
          <p:nvPicPr>
            <p:cNvPr id="16" name="圖形 15" descr="散佈圖 以實心填滿">
              <a:extLst>
                <a:ext uri="{FF2B5EF4-FFF2-40B4-BE49-F238E27FC236}">
                  <a16:creationId xmlns:a16="http://schemas.microsoft.com/office/drawing/2014/main" id="{2877FFC5-7ED7-CE2B-D3F3-585974C5FCE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2461245" y="3065585"/>
              <a:ext cx="914400" cy="914400"/>
            </a:xfrm>
            <a:prstGeom prst="rect">
              <a:avLst/>
            </a:prstGeom>
          </p:spPr>
        </p:pic>
      </p:grp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D75314B8-3C4E-36D8-B947-9D7848BEE28E}"/>
              </a:ext>
            </a:extLst>
          </p:cNvPr>
          <p:cNvSpPr txBox="1"/>
          <p:nvPr/>
        </p:nvSpPr>
        <p:spPr>
          <a:xfrm>
            <a:off x="6385761" y="2581829"/>
            <a:ext cx="2544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https://reurl.cc/yLkemy</a:t>
            </a:r>
            <a:endParaRPr lang="zh-TW" altLang="en-US" b="1" dirty="0">
              <a:solidFill>
                <a:srgbClr val="0000FF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21" name="圖片 20" descr="一張含有 樣式, 針線, 像素, 單色 的圖片&#10;&#10;自動產生的描述">
            <a:extLst>
              <a:ext uri="{FF2B5EF4-FFF2-40B4-BE49-F238E27FC236}">
                <a16:creationId xmlns:a16="http://schemas.microsoft.com/office/drawing/2014/main" id="{9C236E2F-038D-A82C-CC8B-A6108AB8EE6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865" y="1561080"/>
            <a:ext cx="1080000" cy="1080000"/>
          </a:xfrm>
          <a:prstGeom prst="rect">
            <a:avLst/>
          </a:prstGeom>
        </p:spPr>
      </p:pic>
      <p:sp>
        <p:nvSpPr>
          <p:cNvPr id="23" name="文字方塊 22">
            <a:extLst>
              <a:ext uri="{FF2B5EF4-FFF2-40B4-BE49-F238E27FC236}">
                <a16:creationId xmlns:a16="http://schemas.microsoft.com/office/drawing/2014/main" id="{EE5A5770-249A-B82D-FC98-54C04C04FFBF}"/>
              </a:ext>
            </a:extLst>
          </p:cNvPr>
          <p:cNvSpPr txBox="1"/>
          <p:nvPr/>
        </p:nvSpPr>
        <p:spPr>
          <a:xfrm>
            <a:off x="6683168" y="117053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範例檔原始數據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id="{0AF60905-05F2-D6AE-7899-5F18E6596F90}"/>
              </a:ext>
            </a:extLst>
          </p:cNvPr>
          <p:cNvSpPr txBox="1"/>
          <p:nvPr/>
        </p:nvSpPr>
        <p:spPr>
          <a:xfrm>
            <a:off x="6643166" y="3164839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範例檔</a:t>
            </a:r>
            <a:r>
              <a:rPr lang="en-US" altLang="zh-TW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Excel</a:t>
            </a:r>
            <a:r>
              <a:rPr lang="zh-TW" alt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完成檔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D35B0151-563D-0EA5-52BE-0312C5CF3EF0}"/>
              </a:ext>
            </a:extLst>
          </p:cNvPr>
          <p:cNvSpPr txBox="1"/>
          <p:nvPr/>
        </p:nvSpPr>
        <p:spPr>
          <a:xfrm>
            <a:off x="6425195" y="4540409"/>
            <a:ext cx="2544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https://reurl.cc/z1AWrV</a:t>
            </a:r>
            <a:endParaRPr lang="zh-TW" altLang="en-US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圖片 27" descr="一張含有 樣式, 針線, 像素 的圖片&#10;&#10;自動產生的描述">
            <a:extLst>
              <a:ext uri="{FF2B5EF4-FFF2-40B4-BE49-F238E27FC236}">
                <a16:creationId xmlns:a16="http://schemas.microsoft.com/office/drawing/2014/main" id="{D39D563E-2B8A-1E76-A1E0-40491C89006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536" y="3503064"/>
            <a:ext cx="1080000" cy="1080000"/>
          </a:xfrm>
          <a:prstGeom prst="rect">
            <a:avLst/>
          </a:prstGeom>
        </p:spPr>
      </p:pic>
      <p:sp>
        <p:nvSpPr>
          <p:cNvPr id="29" name="文字方塊 28">
            <a:extLst>
              <a:ext uri="{FF2B5EF4-FFF2-40B4-BE49-F238E27FC236}">
                <a16:creationId xmlns:a16="http://schemas.microsoft.com/office/drawing/2014/main" id="{745E0C59-BF0C-B03C-320D-319C206F6EF9}"/>
              </a:ext>
            </a:extLst>
          </p:cNvPr>
          <p:cNvSpPr txBox="1"/>
          <p:nvPr/>
        </p:nvSpPr>
        <p:spPr>
          <a:xfrm>
            <a:off x="6964521" y="5049706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17C3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本</a:t>
            </a:r>
            <a:r>
              <a:rPr lang="en-US" altLang="zh-TW" b="1" dirty="0" err="1">
                <a:solidFill>
                  <a:srgbClr val="F17C3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Powpoint</a:t>
            </a:r>
            <a:r>
              <a:rPr lang="zh-TW" altLang="en-US" b="1" dirty="0">
                <a:solidFill>
                  <a:srgbClr val="F17C3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檔</a:t>
            </a: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2F661BE7-2A40-2D16-738C-B0471939A70C}"/>
              </a:ext>
            </a:extLst>
          </p:cNvPr>
          <p:cNvSpPr txBox="1"/>
          <p:nvPr/>
        </p:nvSpPr>
        <p:spPr>
          <a:xfrm>
            <a:off x="6390908" y="6398089"/>
            <a:ext cx="2696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17C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https://reurl.cc/OMVkVg</a:t>
            </a:r>
            <a:endParaRPr lang="zh-TW" altLang="en-US" b="1" dirty="0">
              <a:solidFill>
                <a:srgbClr val="F17C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圖片 19" descr="一張含有 樣式, 針線 的圖片&#10;&#10;自動產生的描述">
            <a:extLst>
              <a:ext uri="{FF2B5EF4-FFF2-40B4-BE49-F238E27FC236}">
                <a16:creationId xmlns:a16="http://schemas.microsoft.com/office/drawing/2014/main" id="{AC678AC2-6878-2C45-9647-B83F36160A4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763" y="5419038"/>
            <a:ext cx="1080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25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3A92D99-BB83-41AA-8669-917BFF9589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" t="10785"/>
          <a:stretch/>
        </p:blipFill>
        <p:spPr>
          <a:xfrm>
            <a:off x="0" y="6767421"/>
            <a:ext cx="9144000" cy="90579"/>
          </a:xfrm>
          <a:prstGeom prst="rect">
            <a:avLst/>
          </a:prstGeom>
        </p:spPr>
      </p:pic>
      <p:pic>
        <p:nvPicPr>
          <p:cNvPr id="68" name="圖形 67" descr="男教授 以實心填滿">
            <a:extLst>
              <a:ext uri="{FF2B5EF4-FFF2-40B4-BE49-F238E27FC236}">
                <a16:creationId xmlns:a16="http://schemas.microsoft.com/office/drawing/2014/main" id="{D92CAEC7-9AD4-AC51-01F7-5284785079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51811" y="3357598"/>
            <a:ext cx="720000" cy="720000"/>
          </a:xfrm>
          <a:prstGeom prst="rect">
            <a:avLst/>
          </a:prstGeom>
        </p:spPr>
      </p:pic>
      <p:sp>
        <p:nvSpPr>
          <p:cNvPr id="24" name="文字方塊 23">
            <a:extLst>
              <a:ext uri="{FF2B5EF4-FFF2-40B4-BE49-F238E27FC236}">
                <a16:creationId xmlns:a16="http://schemas.microsoft.com/office/drawing/2014/main" id="{9DBBD20C-E31B-04D0-E177-AEE0E0AD69D7}"/>
              </a:ext>
            </a:extLst>
          </p:cNvPr>
          <p:cNvSpPr txBox="1"/>
          <p:nvPr/>
        </p:nvSpPr>
        <p:spPr>
          <a:xfrm>
            <a:off x="2924786" y="3429000"/>
            <a:ext cx="43535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1.Excel/Google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試算表基礎功能認識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運算、函數、鎖定功能、外掛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63959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圖片 26">
            <a:extLst>
              <a:ext uri="{FF2B5EF4-FFF2-40B4-BE49-F238E27FC236}">
                <a16:creationId xmlns:a16="http://schemas.microsoft.com/office/drawing/2014/main" id="{FF5E05BC-14EA-4FD9-C97B-FEA37CAD92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5873" y="4213540"/>
            <a:ext cx="5759725" cy="1262732"/>
          </a:xfrm>
          <a:prstGeom prst="roundRect">
            <a:avLst>
              <a:gd name="adj" fmla="val 7331"/>
            </a:avLst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3A92D99-BB83-41AA-8669-917BFF9589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1" t="10785"/>
          <a:stretch/>
        </p:blipFill>
        <p:spPr>
          <a:xfrm>
            <a:off x="0" y="6767421"/>
            <a:ext cx="9144000" cy="90579"/>
          </a:xfrm>
          <a:prstGeom prst="rect">
            <a:avLst/>
          </a:prstGeom>
        </p:spPr>
      </p:pic>
      <p:sp>
        <p:nvSpPr>
          <p:cNvPr id="376" name="文字方塊 375">
            <a:extLst>
              <a:ext uri="{FF2B5EF4-FFF2-40B4-BE49-F238E27FC236}">
                <a16:creationId xmlns:a16="http://schemas.microsoft.com/office/drawing/2014/main" id="{48B77F91-C53D-4527-B9DA-A7D16BE06727}"/>
              </a:ext>
            </a:extLst>
          </p:cNvPr>
          <p:cNvSpPr txBox="1"/>
          <p:nvPr/>
        </p:nvSpPr>
        <p:spPr>
          <a:xfrm>
            <a:off x="1714039" y="105567"/>
            <a:ext cx="57168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Excel/Google</a:t>
            </a:r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試算表基礎功能認識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FCA8627B-F0E0-AB59-672A-E8436A8DBB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892" y="844597"/>
            <a:ext cx="5772650" cy="3265453"/>
          </a:xfrm>
          <a:prstGeom prst="roundRect">
            <a:avLst>
              <a:gd name="adj" fmla="val 5408"/>
            </a:avLst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矩形: 圓角 3">
            <a:extLst>
              <a:ext uri="{FF2B5EF4-FFF2-40B4-BE49-F238E27FC236}">
                <a16:creationId xmlns:a16="http://schemas.microsoft.com/office/drawing/2014/main" id="{4D3E7EF8-594A-BB8D-2427-AC58CE6F2425}"/>
              </a:ext>
            </a:extLst>
          </p:cNvPr>
          <p:cNvSpPr/>
          <p:nvPr/>
        </p:nvSpPr>
        <p:spPr>
          <a:xfrm>
            <a:off x="947394" y="2267578"/>
            <a:ext cx="5356148" cy="30637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: 圓角 5">
            <a:extLst>
              <a:ext uri="{FF2B5EF4-FFF2-40B4-BE49-F238E27FC236}">
                <a16:creationId xmlns:a16="http://schemas.microsoft.com/office/drawing/2014/main" id="{E96C48D6-0F2A-BB5D-4467-381D9118336E}"/>
              </a:ext>
            </a:extLst>
          </p:cNvPr>
          <p:cNvSpPr/>
          <p:nvPr/>
        </p:nvSpPr>
        <p:spPr>
          <a:xfrm>
            <a:off x="530892" y="2564522"/>
            <a:ext cx="454209" cy="154552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1" name="直線單箭頭接點 10">
            <a:extLst>
              <a:ext uri="{FF2B5EF4-FFF2-40B4-BE49-F238E27FC236}">
                <a16:creationId xmlns:a16="http://schemas.microsoft.com/office/drawing/2014/main" id="{70D2CF67-7E79-4544-B5ED-7EE233C199A0}"/>
              </a:ext>
            </a:extLst>
          </p:cNvPr>
          <p:cNvCxnSpPr/>
          <p:nvPr/>
        </p:nvCxnSpPr>
        <p:spPr>
          <a:xfrm>
            <a:off x="230957" y="2644650"/>
            <a:ext cx="0" cy="1201918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808A2A1B-6809-B2D0-0049-2828DF927B53}"/>
              </a:ext>
            </a:extLst>
          </p:cNvPr>
          <p:cNvSpPr txBox="1"/>
          <p:nvPr/>
        </p:nvSpPr>
        <p:spPr>
          <a:xfrm>
            <a:off x="-60149" y="3846568"/>
            <a:ext cx="5822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Row</a:t>
            </a:r>
            <a:endParaRPr lang="zh-TW" altLang="en-US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299A1F8D-A508-D316-E5EF-FEAEEBA0C3BA}"/>
              </a:ext>
            </a:extLst>
          </p:cNvPr>
          <p:cNvSpPr txBox="1"/>
          <p:nvPr/>
        </p:nvSpPr>
        <p:spPr>
          <a:xfrm>
            <a:off x="4027223" y="1887961"/>
            <a:ext cx="8915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Column</a:t>
            </a:r>
            <a:endParaRPr lang="zh-TW" altLang="en-US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直線單箭頭接點 17">
            <a:extLst>
              <a:ext uri="{FF2B5EF4-FFF2-40B4-BE49-F238E27FC236}">
                <a16:creationId xmlns:a16="http://schemas.microsoft.com/office/drawing/2014/main" id="{3EDCCB9F-2B40-5755-593E-14A5C3B991F5}"/>
              </a:ext>
            </a:extLst>
          </p:cNvPr>
          <p:cNvCxnSpPr>
            <a:cxnSpLocks/>
          </p:cNvCxnSpPr>
          <p:nvPr/>
        </p:nvCxnSpPr>
        <p:spPr>
          <a:xfrm>
            <a:off x="2221584" y="2085326"/>
            <a:ext cx="1600986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矩形: 圓角 24">
            <a:extLst>
              <a:ext uri="{FF2B5EF4-FFF2-40B4-BE49-F238E27FC236}">
                <a16:creationId xmlns:a16="http://schemas.microsoft.com/office/drawing/2014/main" id="{8578E358-BB1F-5AB1-E0BC-58446D2EFF82}"/>
              </a:ext>
            </a:extLst>
          </p:cNvPr>
          <p:cNvSpPr/>
          <p:nvPr/>
        </p:nvSpPr>
        <p:spPr>
          <a:xfrm>
            <a:off x="6264112" y="5104191"/>
            <a:ext cx="117835" cy="22153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橢圓 27">
            <a:extLst>
              <a:ext uri="{FF2B5EF4-FFF2-40B4-BE49-F238E27FC236}">
                <a16:creationId xmlns:a16="http://schemas.microsoft.com/office/drawing/2014/main" id="{4899B452-6C5C-0EB0-1AE7-CBB9168D5747}"/>
              </a:ext>
            </a:extLst>
          </p:cNvPr>
          <p:cNvSpPr/>
          <p:nvPr/>
        </p:nvSpPr>
        <p:spPr>
          <a:xfrm>
            <a:off x="3568046" y="4707798"/>
            <a:ext cx="292231" cy="2922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橢圓 28">
            <a:extLst>
              <a:ext uri="{FF2B5EF4-FFF2-40B4-BE49-F238E27FC236}">
                <a16:creationId xmlns:a16="http://schemas.microsoft.com/office/drawing/2014/main" id="{88691119-144D-7A01-8EC6-F4DBEFC4D56B}"/>
              </a:ext>
            </a:extLst>
          </p:cNvPr>
          <p:cNvSpPr/>
          <p:nvPr/>
        </p:nvSpPr>
        <p:spPr>
          <a:xfrm>
            <a:off x="2372414" y="5087692"/>
            <a:ext cx="292231" cy="2922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橢圓 29">
            <a:extLst>
              <a:ext uri="{FF2B5EF4-FFF2-40B4-BE49-F238E27FC236}">
                <a16:creationId xmlns:a16="http://schemas.microsoft.com/office/drawing/2014/main" id="{B0EA85EF-A6C6-A640-59AE-138F6649DF4E}"/>
              </a:ext>
            </a:extLst>
          </p:cNvPr>
          <p:cNvSpPr/>
          <p:nvPr/>
        </p:nvSpPr>
        <p:spPr>
          <a:xfrm>
            <a:off x="5257737" y="4707798"/>
            <a:ext cx="292231" cy="2922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2" name="圖片 31">
            <a:extLst>
              <a:ext uri="{FF2B5EF4-FFF2-40B4-BE49-F238E27FC236}">
                <a16:creationId xmlns:a16="http://schemas.microsoft.com/office/drawing/2014/main" id="{EED79C56-4656-502B-8C5F-267BE9ABD0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7801" y="5579762"/>
            <a:ext cx="4891581" cy="1105041"/>
          </a:xfrm>
          <a:prstGeom prst="roundRect">
            <a:avLst>
              <a:gd name="adj" fmla="val 11122"/>
            </a:avLst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3" name="橢圓 32">
            <a:extLst>
              <a:ext uri="{FF2B5EF4-FFF2-40B4-BE49-F238E27FC236}">
                <a16:creationId xmlns:a16="http://schemas.microsoft.com/office/drawing/2014/main" id="{70513608-D02E-DEA6-1242-4FE8EF784344}"/>
              </a:ext>
            </a:extLst>
          </p:cNvPr>
          <p:cNvSpPr/>
          <p:nvPr/>
        </p:nvSpPr>
        <p:spPr>
          <a:xfrm>
            <a:off x="8747226" y="6386866"/>
            <a:ext cx="292231" cy="2922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6766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4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8" grpId="0" animBg="1"/>
      <p:bldP spid="29" grpId="0" animBg="1"/>
      <p:bldP spid="29" grpId="1" animBg="1"/>
      <p:bldP spid="30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7A92AE0E-1A10-CFA1-0419-3CF1212A98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46" y="887485"/>
            <a:ext cx="2648179" cy="2785351"/>
          </a:xfrm>
          <a:prstGeom prst="roundRect">
            <a:avLst>
              <a:gd name="adj" fmla="val 4920"/>
            </a:avLst>
          </a:prstGeom>
          <a:ln>
            <a:noFill/>
          </a:ln>
          <a:effectLst>
            <a:outerShdw blurRad="508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79E3B645-4AE0-7B2A-A2A0-DFCAC04716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844" y="818899"/>
            <a:ext cx="2682472" cy="2853937"/>
          </a:xfrm>
          <a:prstGeom prst="roundRect">
            <a:avLst>
              <a:gd name="adj" fmla="val 5070"/>
            </a:avLst>
          </a:prstGeom>
          <a:ln>
            <a:noFill/>
          </a:ln>
          <a:effectLst>
            <a:outerShdw blurRad="508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23" name="群組 22">
            <a:extLst>
              <a:ext uri="{FF2B5EF4-FFF2-40B4-BE49-F238E27FC236}">
                <a16:creationId xmlns:a16="http://schemas.microsoft.com/office/drawing/2014/main" id="{18BEB3AF-36E7-9F35-8953-6EAE0DBAD337}"/>
              </a:ext>
            </a:extLst>
          </p:cNvPr>
          <p:cNvGrpSpPr/>
          <p:nvPr/>
        </p:nvGrpSpPr>
        <p:grpSpPr>
          <a:xfrm>
            <a:off x="2710143" y="1596089"/>
            <a:ext cx="127262" cy="143077"/>
            <a:chOff x="6740165" y="1304774"/>
            <a:chExt cx="127262" cy="143077"/>
          </a:xfrm>
        </p:grpSpPr>
        <p:cxnSp>
          <p:nvCxnSpPr>
            <p:cNvPr id="19" name="直線接點 18">
              <a:extLst>
                <a:ext uri="{FF2B5EF4-FFF2-40B4-BE49-F238E27FC236}">
                  <a16:creationId xmlns:a16="http://schemas.microsoft.com/office/drawing/2014/main" id="{D13ABA25-B4D2-6230-C87C-2EC1767801E3}"/>
                </a:ext>
              </a:extLst>
            </p:cNvPr>
            <p:cNvCxnSpPr/>
            <p:nvPr/>
          </p:nvCxnSpPr>
          <p:spPr>
            <a:xfrm>
              <a:off x="6740165" y="1376313"/>
              <a:ext cx="12726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接點 20">
              <a:extLst>
                <a:ext uri="{FF2B5EF4-FFF2-40B4-BE49-F238E27FC236}">
                  <a16:creationId xmlns:a16="http://schemas.microsoft.com/office/drawing/2014/main" id="{7C422153-AF53-DAF3-6EF1-DA07EF914054}"/>
                </a:ext>
              </a:extLst>
            </p:cNvPr>
            <p:cNvCxnSpPr>
              <a:cxnSpLocks/>
            </p:cNvCxnSpPr>
            <p:nvPr/>
          </p:nvCxnSpPr>
          <p:spPr>
            <a:xfrm>
              <a:off x="6802172" y="1304774"/>
              <a:ext cx="0" cy="14307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6" name="直線單箭頭接點 25">
            <a:extLst>
              <a:ext uri="{FF2B5EF4-FFF2-40B4-BE49-F238E27FC236}">
                <a16:creationId xmlns:a16="http://schemas.microsoft.com/office/drawing/2014/main" id="{1D79385E-8C8E-81DD-EBA0-3E143EF579D2}"/>
              </a:ext>
            </a:extLst>
          </p:cNvPr>
          <p:cNvCxnSpPr/>
          <p:nvPr/>
        </p:nvCxnSpPr>
        <p:spPr>
          <a:xfrm>
            <a:off x="2772150" y="1830555"/>
            <a:ext cx="0" cy="1661160"/>
          </a:xfrm>
          <a:prstGeom prst="straightConnector1">
            <a:avLst/>
          </a:prstGeom>
          <a:ln w="19050">
            <a:solidFill>
              <a:srgbClr val="FF0000"/>
            </a:solidFill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4" name="圖片 33">
            <a:extLst>
              <a:ext uri="{FF2B5EF4-FFF2-40B4-BE49-F238E27FC236}">
                <a16:creationId xmlns:a16="http://schemas.microsoft.com/office/drawing/2014/main" id="{3867EE26-F8C0-8F34-A87D-C12A503C51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4431" y="3852089"/>
            <a:ext cx="3665538" cy="2815834"/>
          </a:xfrm>
          <a:prstGeom prst="roundRect">
            <a:avLst>
              <a:gd name="adj" fmla="val 4580"/>
            </a:avLst>
          </a:prstGeom>
          <a:ln>
            <a:noFill/>
          </a:ln>
          <a:effectLst>
            <a:outerShdw blurRad="508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6" name="圖片 35">
            <a:extLst>
              <a:ext uri="{FF2B5EF4-FFF2-40B4-BE49-F238E27FC236}">
                <a16:creationId xmlns:a16="http://schemas.microsoft.com/office/drawing/2014/main" id="{751DC2AC-4756-70EC-4157-645913D4A9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3804" y="3852089"/>
            <a:ext cx="3749365" cy="2819644"/>
          </a:xfrm>
          <a:prstGeom prst="roundRect">
            <a:avLst>
              <a:gd name="adj" fmla="val 4776"/>
            </a:avLst>
          </a:prstGeom>
          <a:ln>
            <a:noFill/>
          </a:ln>
          <a:effectLst>
            <a:outerShdw blurRad="508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37" name="群組 36">
            <a:extLst>
              <a:ext uri="{FF2B5EF4-FFF2-40B4-BE49-F238E27FC236}">
                <a16:creationId xmlns:a16="http://schemas.microsoft.com/office/drawing/2014/main" id="{6C009A3D-D0AA-B46A-7489-A1F16371936B}"/>
              </a:ext>
            </a:extLst>
          </p:cNvPr>
          <p:cNvGrpSpPr/>
          <p:nvPr/>
        </p:nvGrpSpPr>
        <p:grpSpPr>
          <a:xfrm>
            <a:off x="4702707" y="4831153"/>
            <a:ext cx="127262" cy="143077"/>
            <a:chOff x="6740165" y="1304774"/>
            <a:chExt cx="127262" cy="143077"/>
          </a:xfrm>
        </p:grpSpPr>
        <p:cxnSp>
          <p:nvCxnSpPr>
            <p:cNvPr id="38" name="直線接點 37">
              <a:extLst>
                <a:ext uri="{FF2B5EF4-FFF2-40B4-BE49-F238E27FC236}">
                  <a16:creationId xmlns:a16="http://schemas.microsoft.com/office/drawing/2014/main" id="{F1C54B5D-F6E1-B45F-E9FA-1992F4256FCE}"/>
                </a:ext>
              </a:extLst>
            </p:cNvPr>
            <p:cNvCxnSpPr/>
            <p:nvPr/>
          </p:nvCxnSpPr>
          <p:spPr>
            <a:xfrm>
              <a:off x="6740165" y="1376313"/>
              <a:ext cx="12726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線接點 38">
              <a:extLst>
                <a:ext uri="{FF2B5EF4-FFF2-40B4-BE49-F238E27FC236}">
                  <a16:creationId xmlns:a16="http://schemas.microsoft.com/office/drawing/2014/main" id="{0D06F7AC-7CD2-2898-3610-E5D122C0C092}"/>
                </a:ext>
              </a:extLst>
            </p:cNvPr>
            <p:cNvCxnSpPr>
              <a:cxnSpLocks/>
            </p:cNvCxnSpPr>
            <p:nvPr/>
          </p:nvCxnSpPr>
          <p:spPr>
            <a:xfrm>
              <a:off x="6802172" y="1304774"/>
              <a:ext cx="0" cy="14307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0" name="直線單箭頭接點 39">
            <a:extLst>
              <a:ext uri="{FF2B5EF4-FFF2-40B4-BE49-F238E27FC236}">
                <a16:creationId xmlns:a16="http://schemas.microsoft.com/office/drawing/2014/main" id="{F6A43AA7-091A-DFA0-6506-029789BC4B2D}"/>
              </a:ext>
            </a:extLst>
          </p:cNvPr>
          <p:cNvCxnSpPr/>
          <p:nvPr/>
        </p:nvCxnSpPr>
        <p:spPr>
          <a:xfrm>
            <a:off x="4764714" y="5065619"/>
            <a:ext cx="0" cy="1661160"/>
          </a:xfrm>
          <a:prstGeom prst="straightConnector1">
            <a:avLst/>
          </a:prstGeom>
          <a:ln w="19050">
            <a:solidFill>
              <a:srgbClr val="FF0000"/>
            </a:solidFill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文字方塊 40">
            <a:extLst>
              <a:ext uri="{FF2B5EF4-FFF2-40B4-BE49-F238E27FC236}">
                <a16:creationId xmlns:a16="http://schemas.microsoft.com/office/drawing/2014/main" id="{54FF55D1-4B54-AD16-92C6-DC6AE78F7AB2}"/>
              </a:ext>
            </a:extLst>
          </p:cNvPr>
          <p:cNvSpPr txBox="1"/>
          <p:nvPr/>
        </p:nvSpPr>
        <p:spPr>
          <a:xfrm>
            <a:off x="2293583" y="1393940"/>
            <a:ext cx="416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滑鼠左鍵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按住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下拉</a:t>
            </a:r>
          </a:p>
        </p:txBody>
      </p:sp>
      <p:sp>
        <p:nvSpPr>
          <p:cNvPr id="42" name="文字方塊 41">
            <a:extLst>
              <a:ext uri="{FF2B5EF4-FFF2-40B4-BE49-F238E27FC236}">
                <a16:creationId xmlns:a16="http://schemas.microsoft.com/office/drawing/2014/main" id="{15D1AC2A-916C-DF38-1758-70A2FD6A46CF}"/>
              </a:ext>
            </a:extLst>
          </p:cNvPr>
          <p:cNvSpPr txBox="1"/>
          <p:nvPr/>
        </p:nvSpPr>
        <p:spPr>
          <a:xfrm>
            <a:off x="4255144" y="4404310"/>
            <a:ext cx="416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滑鼠左鍵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按住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下拉</a:t>
            </a:r>
          </a:p>
        </p:txBody>
      </p:sp>
      <p:sp>
        <p:nvSpPr>
          <p:cNvPr id="43" name="矩形: 圓角 42">
            <a:extLst>
              <a:ext uri="{FF2B5EF4-FFF2-40B4-BE49-F238E27FC236}">
                <a16:creationId xmlns:a16="http://schemas.microsoft.com/office/drawing/2014/main" id="{98C662A4-D1B1-65E7-57E5-E6726B159E27}"/>
              </a:ext>
            </a:extLst>
          </p:cNvPr>
          <p:cNvSpPr/>
          <p:nvPr/>
        </p:nvSpPr>
        <p:spPr>
          <a:xfrm>
            <a:off x="3510280" y="1596089"/>
            <a:ext cx="2219960" cy="2031031"/>
          </a:xfrm>
          <a:prstGeom prst="roundRect">
            <a:avLst>
              <a:gd name="adj" fmla="val 416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4" name="矩形: 圓角 43">
            <a:extLst>
              <a:ext uri="{FF2B5EF4-FFF2-40B4-BE49-F238E27FC236}">
                <a16:creationId xmlns:a16="http://schemas.microsoft.com/office/drawing/2014/main" id="{67E5B9D8-18AB-B164-047B-0C6F2723D7F0}"/>
              </a:ext>
            </a:extLst>
          </p:cNvPr>
          <p:cNvSpPr/>
          <p:nvPr/>
        </p:nvSpPr>
        <p:spPr>
          <a:xfrm>
            <a:off x="7711440" y="4831153"/>
            <a:ext cx="1092200" cy="1836770"/>
          </a:xfrm>
          <a:prstGeom prst="roundRect">
            <a:avLst>
              <a:gd name="adj" fmla="val 416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45" name="群組 44">
            <a:extLst>
              <a:ext uri="{FF2B5EF4-FFF2-40B4-BE49-F238E27FC236}">
                <a16:creationId xmlns:a16="http://schemas.microsoft.com/office/drawing/2014/main" id="{D05EEF57-8F71-6483-BAA4-537AC0D30017}"/>
              </a:ext>
            </a:extLst>
          </p:cNvPr>
          <p:cNvGrpSpPr/>
          <p:nvPr/>
        </p:nvGrpSpPr>
        <p:grpSpPr>
          <a:xfrm>
            <a:off x="1983417" y="1490576"/>
            <a:ext cx="375967" cy="497180"/>
            <a:chOff x="6216857" y="1516300"/>
            <a:chExt cx="1394581" cy="1844200"/>
          </a:xfrm>
        </p:grpSpPr>
        <p:pic>
          <p:nvPicPr>
            <p:cNvPr id="46" name="圖片 45">
              <a:extLst>
                <a:ext uri="{FF2B5EF4-FFF2-40B4-BE49-F238E27FC236}">
                  <a16:creationId xmlns:a16="http://schemas.microsoft.com/office/drawing/2014/main" id="{C86D5969-F8E9-C214-106C-0F93CB365B6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678" b="89876" l="9563" r="89891">
                          <a14:foregroundMark x1="45628" y1="9504" x2="51913" y2="8884"/>
                          <a14:foregroundMark x1="42623" y1="89669" x2="57377" y2="89876"/>
                          <a14:foregroundMark x1="16059" y1="34298" x2="13388" y2="43388"/>
                          <a14:foregroundMark x1="18306" y1="26653" x2="16059" y2="34298"/>
                          <a14:foregroundMark x1="14000" y1="58058" x2="22131" y2="77273"/>
                          <a14:foregroundMark x1="11202" y1="51446" x2="14000" y2="58058"/>
                          <a14:foregroundMark x1="22131" y1="77273" x2="41530" y2="89669"/>
                          <a14:foregroundMark x1="13511" y1="58058" x2="14481" y2="64050"/>
                          <a14:foregroundMark x1="12842" y1="53926" x2="13511" y2="58058"/>
                          <a14:backgroundMark x1="16667" y1="34298" x2="16667" y2="34298"/>
                          <a14:backgroundMark x1="22404" y1="22934" x2="22404" y2="22934"/>
                          <a14:backgroundMark x1="14754" y1="58058" x2="14754" y2="58058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216857" y="1516300"/>
              <a:ext cx="1394581" cy="1844200"/>
            </a:xfrm>
            <a:prstGeom prst="rect">
              <a:avLst/>
            </a:prstGeom>
          </p:spPr>
        </p:pic>
        <p:sp>
          <p:nvSpPr>
            <p:cNvPr id="47" name="手繪多邊形: 圖案 46">
              <a:extLst>
                <a:ext uri="{FF2B5EF4-FFF2-40B4-BE49-F238E27FC236}">
                  <a16:creationId xmlns:a16="http://schemas.microsoft.com/office/drawing/2014/main" id="{7E7D7D92-FB2C-1A03-94A0-3820EC58249C}"/>
                </a:ext>
              </a:extLst>
            </p:cNvPr>
            <p:cNvSpPr/>
            <p:nvPr/>
          </p:nvSpPr>
          <p:spPr>
            <a:xfrm>
              <a:off x="6457950" y="1651635"/>
              <a:ext cx="430530" cy="821055"/>
            </a:xfrm>
            <a:custGeom>
              <a:avLst/>
              <a:gdLst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55601 h 876656"/>
                <a:gd name="connsiteX1" fmla="*/ 430530 w 430530"/>
                <a:gd name="connsiteY1" fmla="*/ 876656 h 876656"/>
                <a:gd name="connsiteX2" fmla="*/ 363855 w 430530"/>
                <a:gd name="connsiteY2" fmla="*/ 869036 h 876656"/>
                <a:gd name="connsiteX3" fmla="*/ 293370 w 430530"/>
                <a:gd name="connsiteY3" fmla="*/ 842366 h 876656"/>
                <a:gd name="connsiteX4" fmla="*/ 207645 w 430530"/>
                <a:gd name="connsiteY4" fmla="*/ 798551 h 876656"/>
                <a:gd name="connsiteX5" fmla="*/ 129540 w 430530"/>
                <a:gd name="connsiteY5" fmla="*/ 714731 h 876656"/>
                <a:gd name="connsiteX6" fmla="*/ 70485 w 430530"/>
                <a:gd name="connsiteY6" fmla="*/ 621386 h 876656"/>
                <a:gd name="connsiteX7" fmla="*/ 19050 w 430530"/>
                <a:gd name="connsiteY7" fmla="*/ 514706 h 876656"/>
                <a:gd name="connsiteX8" fmla="*/ 0 w 430530"/>
                <a:gd name="connsiteY8" fmla="*/ 449936 h 876656"/>
                <a:gd name="connsiteX9" fmla="*/ 34290 w 430530"/>
                <a:gd name="connsiteY9" fmla="*/ 356591 h 876656"/>
                <a:gd name="connsiteX10" fmla="*/ 97155 w 430530"/>
                <a:gd name="connsiteY10" fmla="*/ 255626 h 876656"/>
                <a:gd name="connsiteX11" fmla="*/ 158115 w 430530"/>
                <a:gd name="connsiteY11" fmla="*/ 183236 h 876656"/>
                <a:gd name="connsiteX12" fmla="*/ 287655 w 430530"/>
                <a:gd name="connsiteY12" fmla="*/ 86081 h 876656"/>
                <a:gd name="connsiteX13" fmla="*/ 430530 w 430530"/>
                <a:gd name="connsiteY13" fmla="*/ 55601 h 876656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14829 h 835884"/>
                <a:gd name="connsiteX1" fmla="*/ 430530 w 430530"/>
                <a:gd name="connsiteY1" fmla="*/ 835884 h 835884"/>
                <a:gd name="connsiteX2" fmla="*/ 363855 w 430530"/>
                <a:gd name="connsiteY2" fmla="*/ 828264 h 835884"/>
                <a:gd name="connsiteX3" fmla="*/ 293370 w 430530"/>
                <a:gd name="connsiteY3" fmla="*/ 801594 h 835884"/>
                <a:gd name="connsiteX4" fmla="*/ 207645 w 430530"/>
                <a:gd name="connsiteY4" fmla="*/ 757779 h 835884"/>
                <a:gd name="connsiteX5" fmla="*/ 129540 w 430530"/>
                <a:gd name="connsiteY5" fmla="*/ 673959 h 835884"/>
                <a:gd name="connsiteX6" fmla="*/ 70485 w 430530"/>
                <a:gd name="connsiteY6" fmla="*/ 580614 h 835884"/>
                <a:gd name="connsiteX7" fmla="*/ 19050 w 430530"/>
                <a:gd name="connsiteY7" fmla="*/ 473934 h 835884"/>
                <a:gd name="connsiteX8" fmla="*/ 0 w 430530"/>
                <a:gd name="connsiteY8" fmla="*/ 409164 h 835884"/>
                <a:gd name="connsiteX9" fmla="*/ 34290 w 430530"/>
                <a:gd name="connsiteY9" fmla="*/ 315819 h 835884"/>
                <a:gd name="connsiteX10" fmla="*/ 97155 w 430530"/>
                <a:gd name="connsiteY10" fmla="*/ 214854 h 835884"/>
                <a:gd name="connsiteX11" fmla="*/ 158115 w 430530"/>
                <a:gd name="connsiteY11" fmla="*/ 142464 h 835884"/>
                <a:gd name="connsiteX12" fmla="*/ 287655 w 430530"/>
                <a:gd name="connsiteY12" fmla="*/ 45309 h 835884"/>
                <a:gd name="connsiteX13" fmla="*/ 430530 w 430530"/>
                <a:gd name="connsiteY13" fmla="*/ 14829 h 835884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30530" h="821055">
                  <a:moveTo>
                    <a:pt x="430530" y="0"/>
                  </a:moveTo>
                  <a:lnTo>
                    <a:pt x="430530" y="821055"/>
                  </a:lnTo>
                  <a:lnTo>
                    <a:pt x="363855" y="813435"/>
                  </a:lnTo>
                  <a:lnTo>
                    <a:pt x="293370" y="786765"/>
                  </a:lnTo>
                  <a:cubicBezTo>
                    <a:pt x="267335" y="775018"/>
                    <a:pt x="234950" y="764222"/>
                    <a:pt x="207645" y="742950"/>
                  </a:cubicBezTo>
                  <a:cubicBezTo>
                    <a:pt x="180340" y="721678"/>
                    <a:pt x="152400" y="688657"/>
                    <a:pt x="129540" y="659130"/>
                  </a:cubicBezTo>
                  <a:cubicBezTo>
                    <a:pt x="106680" y="629603"/>
                    <a:pt x="88900" y="599122"/>
                    <a:pt x="70485" y="565785"/>
                  </a:cubicBezTo>
                  <a:cubicBezTo>
                    <a:pt x="52070" y="532448"/>
                    <a:pt x="30797" y="487680"/>
                    <a:pt x="19050" y="459105"/>
                  </a:cubicBezTo>
                  <a:lnTo>
                    <a:pt x="0" y="394335"/>
                  </a:lnTo>
                  <a:lnTo>
                    <a:pt x="34290" y="300990"/>
                  </a:lnTo>
                  <a:lnTo>
                    <a:pt x="97155" y="200025"/>
                  </a:lnTo>
                  <a:lnTo>
                    <a:pt x="158115" y="127635"/>
                  </a:lnTo>
                  <a:lnTo>
                    <a:pt x="287655" y="30480"/>
                  </a:lnTo>
                  <a:cubicBezTo>
                    <a:pt x="421640" y="2541"/>
                    <a:pt x="287655" y="32068"/>
                    <a:pt x="430530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8" name="群組 47">
            <a:extLst>
              <a:ext uri="{FF2B5EF4-FFF2-40B4-BE49-F238E27FC236}">
                <a16:creationId xmlns:a16="http://schemas.microsoft.com/office/drawing/2014/main" id="{8D6BDA18-9B56-FE10-D969-A4853F6FD37E}"/>
              </a:ext>
            </a:extLst>
          </p:cNvPr>
          <p:cNvGrpSpPr/>
          <p:nvPr/>
        </p:nvGrpSpPr>
        <p:grpSpPr>
          <a:xfrm>
            <a:off x="3935243" y="4439300"/>
            <a:ext cx="375967" cy="497180"/>
            <a:chOff x="6216857" y="1516300"/>
            <a:chExt cx="1394581" cy="1844200"/>
          </a:xfrm>
        </p:grpSpPr>
        <p:pic>
          <p:nvPicPr>
            <p:cNvPr id="49" name="圖片 48">
              <a:extLst>
                <a:ext uri="{FF2B5EF4-FFF2-40B4-BE49-F238E27FC236}">
                  <a16:creationId xmlns:a16="http://schemas.microsoft.com/office/drawing/2014/main" id="{28D5E53F-E661-566B-CE59-0337AF0D1BB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678" b="89876" l="9563" r="89891">
                          <a14:foregroundMark x1="45628" y1="9504" x2="51913" y2="8884"/>
                          <a14:foregroundMark x1="42623" y1="89669" x2="57377" y2="89876"/>
                          <a14:foregroundMark x1="16059" y1="34298" x2="13388" y2="43388"/>
                          <a14:foregroundMark x1="18306" y1="26653" x2="16059" y2="34298"/>
                          <a14:foregroundMark x1="14000" y1="58058" x2="22131" y2="77273"/>
                          <a14:foregroundMark x1="11202" y1="51446" x2="14000" y2="58058"/>
                          <a14:foregroundMark x1="22131" y1="77273" x2="41530" y2="89669"/>
                          <a14:foregroundMark x1="13511" y1="58058" x2="14481" y2="64050"/>
                          <a14:foregroundMark x1="12842" y1="53926" x2="13511" y2="58058"/>
                          <a14:backgroundMark x1="16667" y1="34298" x2="16667" y2="34298"/>
                          <a14:backgroundMark x1="22404" y1="22934" x2="22404" y2="22934"/>
                          <a14:backgroundMark x1="14754" y1="58058" x2="14754" y2="58058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216857" y="1516300"/>
              <a:ext cx="1394581" cy="1844200"/>
            </a:xfrm>
            <a:prstGeom prst="rect">
              <a:avLst/>
            </a:prstGeom>
          </p:spPr>
        </p:pic>
        <p:sp>
          <p:nvSpPr>
            <p:cNvPr id="50" name="手繪多邊形: 圖案 49">
              <a:extLst>
                <a:ext uri="{FF2B5EF4-FFF2-40B4-BE49-F238E27FC236}">
                  <a16:creationId xmlns:a16="http://schemas.microsoft.com/office/drawing/2014/main" id="{867C824C-28CB-B113-1E0B-4B2534BD7226}"/>
                </a:ext>
              </a:extLst>
            </p:cNvPr>
            <p:cNvSpPr/>
            <p:nvPr/>
          </p:nvSpPr>
          <p:spPr>
            <a:xfrm>
              <a:off x="6457950" y="1651635"/>
              <a:ext cx="430530" cy="821055"/>
            </a:xfrm>
            <a:custGeom>
              <a:avLst/>
              <a:gdLst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55601 h 876656"/>
                <a:gd name="connsiteX1" fmla="*/ 430530 w 430530"/>
                <a:gd name="connsiteY1" fmla="*/ 876656 h 876656"/>
                <a:gd name="connsiteX2" fmla="*/ 363855 w 430530"/>
                <a:gd name="connsiteY2" fmla="*/ 869036 h 876656"/>
                <a:gd name="connsiteX3" fmla="*/ 293370 w 430530"/>
                <a:gd name="connsiteY3" fmla="*/ 842366 h 876656"/>
                <a:gd name="connsiteX4" fmla="*/ 207645 w 430530"/>
                <a:gd name="connsiteY4" fmla="*/ 798551 h 876656"/>
                <a:gd name="connsiteX5" fmla="*/ 129540 w 430530"/>
                <a:gd name="connsiteY5" fmla="*/ 714731 h 876656"/>
                <a:gd name="connsiteX6" fmla="*/ 70485 w 430530"/>
                <a:gd name="connsiteY6" fmla="*/ 621386 h 876656"/>
                <a:gd name="connsiteX7" fmla="*/ 19050 w 430530"/>
                <a:gd name="connsiteY7" fmla="*/ 514706 h 876656"/>
                <a:gd name="connsiteX8" fmla="*/ 0 w 430530"/>
                <a:gd name="connsiteY8" fmla="*/ 449936 h 876656"/>
                <a:gd name="connsiteX9" fmla="*/ 34290 w 430530"/>
                <a:gd name="connsiteY9" fmla="*/ 356591 h 876656"/>
                <a:gd name="connsiteX10" fmla="*/ 97155 w 430530"/>
                <a:gd name="connsiteY10" fmla="*/ 255626 h 876656"/>
                <a:gd name="connsiteX11" fmla="*/ 158115 w 430530"/>
                <a:gd name="connsiteY11" fmla="*/ 183236 h 876656"/>
                <a:gd name="connsiteX12" fmla="*/ 287655 w 430530"/>
                <a:gd name="connsiteY12" fmla="*/ 86081 h 876656"/>
                <a:gd name="connsiteX13" fmla="*/ 430530 w 430530"/>
                <a:gd name="connsiteY13" fmla="*/ 55601 h 876656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14829 h 835884"/>
                <a:gd name="connsiteX1" fmla="*/ 430530 w 430530"/>
                <a:gd name="connsiteY1" fmla="*/ 835884 h 835884"/>
                <a:gd name="connsiteX2" fmla="*/ 363855 w 430530"/>
                <a:gd name="connsiteY2" fmla="*/ 828264 h 835884"/>
                <a:gd name="connsiteX3" fmla="*/ 293370 w 430530"/>
                <a:gd name="connsiteY3" fmla="*/ 801594 h 835884"/>
                <a:gd name="connsiteX4" fmla="*/ 207645 w 430530"/>
                <a:gd name="connsiteY4" fmla="*/ 757779 h 835884"/>
                <a:gd name="connsiteX5" fmla="*/ 129540 w 430530"/>
                <a:gd name="connsiteY5" fmla="*/ 673959 h 835884"/>
                <a:gd name="connsiteX6" fmla="*/ 70485 w 430530"/>
                <a:gd name="connsiteY6" fmla="*/ 580614 h 835884"/>
                <a:gd name="connsiteX7" fmla="*/ 19050 w 430530"/>
                <a:gd name="connsiteY7" fmla="*/ 473934 h 835884"/>
                <a:gd name="connsiteX8" fmla="*/ 0 w 430530"/>
                <a:gd name="connsiteY8" fmla="*/ 409164 h 835884"/>
                <a:gd name="connsiteX9" fmla="*/ 34290 w 430530"/>
                <a:gd name="connsiteY9" fmla="*/ 315819 h 835884"/>
                <a:gd name="connsiteX10" fmla="*/ 97155 w 430530"/>
                <a:gd name="connsiteY10" fmla="*/ 214854 h 835884"/>
                <a:gd name="connsiteX11" fmla="*/ 158115 w 430530"/>
                <a:gd name="connsiteY11" fmla="*/ 142464 h 835884"/>
                <a:gd name="connsiteX12" fmla="*/ 287655 w 430530"/>
                <a:gd name="connsiteY12" fmla="*/ 45309 h 835884"/>
                <a:gd name="connsiteX13" fmla="*/ 430530 w 430530"/>
                <a:gd name="connsiteY13" fmla="*/ 14829 h 835884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30530" h="821055">
                  <a:moveTo>
                    <a:pt x="430530" y="0"/>
                  </a:moveTo>
                  <a:lnTo>
                    <a:pt x="430530" y="821055"/>
                  </a:lnTo>
                  <a:lnTo>
                    <a:pt x="363855" y="813435"/>
                  </a:lnTo>
                  <a:lnTo>
                    <a:pt x="293370" y="786765"/>
                  </a:lnTo>
                  <a:cubicBezTo>
                    <a:pt x="267335" y="775018"/>
                    <a:pt x="234950" y="764222"/>
                    <a:pt x="207645" y="742950"/>
                  </a:cubicBezTo>
                  <a:cubicBezTo>
                    <a:pt x="180340" y="721678"/>
                    <a:pt x="152400" y="688657"/>
                    <a:pt x="129540" y="659130"/>
                  </a:cubicBezTo>
                  <a:cubicBezTo>
                    <a:pt x="106680" y="629603"/>
                    <a:pt x="88900" y="599122"/>
                    <a:pt x="70485" y="565785"/>
                  </a:cubicBezTo>
                  <a:cubicBezTo>
                    <a:pt x="52070" y="532448"/>
                    <a:pt x="30797" y="487680"/>
                    <a:pt x="19050" y="459105"/>
                  </a:cubicBezTo>
                  <a:lnTo>
                    <a:pt x="0" y="394335"/>
                  </a:lnTo>
                  <a:lnTo>
                    <a:pt x="34290" y="300990"/>
                  </a:lnTo>
                  <a:lnTo>
                    <a:pt x="97155" y="200025"/>
                  </a:lnTo>
                  <a:lnTo>
                    <a:pt x="158115" y="127635"/>
                  </a:lnTo>
                  <a:lnTo>
                    <a:pt x="287655" y="30480"/>
                  </a:lnTo>
                  <a:cubicBezTo>
                    <a:pt x="421640" y="2541"/>
                    <a:pt x="287655" y="32068"/>
                    <a:pt x="430530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" name="文字方塊 1">
            <a:extLst>
              <a:ext uri="{FF2B5EF4-FFF2-40B4-BE49-F238E27FC236}">
                <a16:creationId xmlns:a16="http://schemas.microsoft.com/office/drawing/2014/main" id="{9E041A3A-34FA-E600-6CAC-9752EC9F0558}"/>
              </a:ext>
            </a:extLst>
          </p:cNvPr>
          <p:cNvSpPr txBox="1"/>
          <p:nvPr/>
        </p:nvSpPr>
        <p:spPr>
          <a:xfrm>
            <a:off x="1714039" y="105567"/>
            <a:ext cx="57168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Excel/Google</a:t>
            </a:r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試算表基礎功能認識</a:t>
            </a:r>
          </a:p>
        </p:txBody>
      </p:sp>
    </p:spTree>
    <p:extLst>
      <p:ext uri="{BB962C8B-B14F-4D97-AF65-F5344CB8AC3E}">
        <p14:creationId xmlns:p14="http://schemas.microsoft.com/office/powerpoint/2010/main" val="201700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 animBg="1"/>
      <p:bldP spid="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5A439637-3EBF-1C8A-F2E5-12048B0D51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423" y="848237"/>
            <a:ext cx="4762913" cy="2834886"/>
          </a:xfrm>
          <a:prstGeom prst="roundRect">
            <a:avLst>
              <a:gd name="adj" fmla="val 4302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4" name="群組 3">
            <a:extLst>
              <a:ext uri="{FF2B5EF4-FFF2-40B4-BE49-F238E27FC236}">
                <a16:creationId xmlns:a16="http://schemas.microsoft.com/office/drawing/2014/main" id="{DFB66F90-8BC9-2BD1-541C-842AC1C6B548}"/>
              </a:ext>
            </a:extLst>
          </p:cNvPr>
          <p:cNvGrpSpPr/>
          <p:nvPr/>
        </p:nvGrpSpPr>
        <p:grpSpPr>
          <a:xfrm>
            <a:off x="4850074" y="1575769"/>
            <a:ext cx="127262" cy="143077"/>
            <a:chOff x="6740165" y="1304774"/>
            <a:chExt cx="127262" cy="143077"/>
          </a:xfrm>
        </p:grpSpPr>
        <p:cxnSp>
          <p:nvCxnSpPr>
            <p:cNvPr id="6" name="直線接點 5">
              <a:extLst>
                <a:ext uri="{FF2B5EF4-FFF2-40B4-BE49-F238E27FC236}">
                  <a16:creationId xmlns:a16="http://schemas.microsoft.com/office/drawing/2014/main" id="{9BFF517E-9472-BB97-CE8B-4F5937EDCA73}"/>
                </a:ext>
              </a:extLst>
            </p:cNvPr>
            <p:cNvCxnSpPr/>
            <p:nvPr/>
          </p:nvCxnSpPr>
          <p:spPr>
            <a:xfrm>
              <a:off x="6740165" y="1376313"/>
              <a:ext cx="12726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線接點 6">
              <a:extLst>
                <a:ext uri="{FF2B5EF4-FFF2-40B4-BE49-F238E27FC236}">
                  <a16:creationId xmlns:a16="http://schemas.microsoft.com/office/drawing/2014/main" id="{07E9AC03-4A8B-FE83-CFA4-B1A033C60FFD}"/>
                </a:ext>
              </a:extLst>
            </p:cNvPr>
            <p:cNvCxnSpPr>
              <a:cxnSpLocks/>
            </p:cNvCxnSpPr>
            <p:nvPr/>
          </p:nvCxnSpPr>
          <p:spPr>
            <a:xfrm>
              <a:off x="6802172" y="1304774"/>
              <a:ext cx="0" cy="14307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7">
            <a:extLst>
              <a:ext uri="{FF2B5EF4-FFF2-40B4-BE49-F238E27FC236}">
                <a16:creationId xmlns:a16="http://schemas.microsoft.com/office/drawing/2014/main" id="{977EB68C-A125-3A1B-5C30-FCC37DD52C7B}"/>
              </a:ext>
            </a:extLst>
          </p:cNvPr>
          <p:cNvSpPr txBox="1"/>
          <p:nvPr/>
        </p:nvSpPr>
        <p:spPr>
          <a:xfrm>
            <a:off x="4319869" y="1354875"/>
            <a:ext cx="4165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滑鼠左鍵</a:t>
            </a:r>
            <a:b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快速點兩下</a:t>
            </a:r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id="{A54EC3B1-463A-EB78-E353-9938E215A18E}"/>
              </a:ext>
            </a:extLst>
          </p:cNvPr>
          <p:cNvSpPr/>
          <p:nvPr/>
        </p:nvSpPr>
        <p:spPr>
          <a:xfrm>
            <a:off x="2875280" y="1427480"/>
            <a:ext cx="975360" cy="2255640"/>
          </a:xfrm>
          <a:prstGeom prst="roundRect">
            <a:avLst>
              <a:gd name="adj" fmla="val 9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3367E816-D6F6-E2AB-19DA-9F39300C5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678" b="89876" l="9563" r="89891">
                        <a14:foregroundMark x1="45628" y1="9504" x2="51913" y2="8884"/>
                        <a14:foregroundMark x1="42623" y1="89669" x2="57377" y2="89876"/>
                        <a14:foregroundMark x1="16059" y1="34298" x2="13388" y2="43388"/>
                        <a14:foregroundMark x1="18306" y1="26653" x2="16059" y2="34298"/>
                        <a14:foregroundMark x1="14000" y1="58058" x2="22131" y2="77273"/>
                        <a14:foregroundMark x1="11202" y1="51446" x2="14000" y2="58058"/>
                        <a14:foregroundMark x1="22131" y1="77273" x2="41530" y2="89669"/>
                        <a14:foregroundMark x1="13511" y1="58058" x2="14481" y2="64050"/>
                        <a14:foregroundMark x1="12842" y1="53926" x2="13511" y2="58058"/>
                        <a14:backgroundMark x1="16667" y1="34298" x2="16667" y2="34298"/>
                        <a14:backgroundMark x1="22404" y1="22934" x2="22404" y2="22934"/>
                        <a14:backgroundMark x1="14754" y1="58058" x2="14754" y2="5805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74089" y="1470256"/>
            <a:ext cx="375967" cy="497180"/>
          </a:xfrm>
          <a:prstGeom prst="rect">
            <a:avLst/>
          </a:prstGeom>
        </p:spPr>
      </p:pic>
      <p:sp>
        <p:nvSpPr>
          <p:cNvPr id="13" name="手繪多邊形: 圖案 12">
            <a:extLst>
              <a:ext uri="{FF2B5EF4-FFF2-40B4-BE49-F238E27FC236}">
                <a16:creationId xmlns:a16="http://schemas.microsoft.com/office/drawing/2014/main" id="{2CE7DD1C-C928-9663-D47B-316B23348CC3}"/>
              </a:ext>
            </a:extLst>
          </p:cNvPr>
          <p:cNvSpPr/>
          <p:nvPr/>
        </p:nvSpPr>
        <p:spPr>
          <a:xfrm>
            <a:off x="5039086" y="1506741"/>
            <a:ext cx="116067" cy="221349"/>
          </a:xfrm>
          <a:custGeom>
            <a:avLst/>
            <a:gdLst>
              <a:gd name="connsiteX0" fmla="*/ 430530 w 430530"/>
              <a:gd name="connsiteY0" fmla="*/ 0 h 821055"/>
              <a:gd name="connsiteX1" fmla="*/ 430530 w 430530"/>
              <a:gd name="connsiteY1" fmla="*/ 821055 h 821055"/>
              <a:gd name="connsiteX2" fmla="*/ 363855 w 430530"/>
              <a:gd name="connsiteY2" fmla="*/ 813435 h 821055"/>
              <a:gd name="connsiteX3" fmla="*/ 293370 w 430530"/>
              <a:gd name="connsiteY3" fmla="*/ 786765 h 821055"/>
              <a:gd name="connsiteX4" fmla="*/ 207645 w 430530"/>
              <a:gd name="connsiteY4" fmla="*/ 742950 h 821055"/>
              <a:gd name="connsiteX5" fmla="*/ 129540 w 430530"/>
              <a:gd name="connsiteY5" fmla="*/ 659130 h 821055"/>
              <a:gd name="connsiteX6" fmla="*/ 70485 w 430530"/>
              <a:gd name="connsiteY6" fmla="*/ 565785 h 821055"/>
              <a:gd name="connsiteX7" fmla="*/ 19050 w 430530"/>
              <a:gd name="connsiteY7" fmla="*/ 459105 h 821055"/>
              <a:gd name="connsiteX8" fmla="*/ 0 w 430530"/>
              <a:gd name="connsiteY8" fmla="*/ 394335 h 821055"/>
              <a:gd name="connsiteX9" fmla="*/ 34290 w 430530"/>
              <a:gd name="connsiteY9" fmla="*/ 300990 h 821055"/>
              <a:gd name="connsiteX10" fmla="*/ 97155 w 430530"/>
              <a:gd name="connsiteY10" fmla="*/ 200025 h 821055"/>
              <a:gd name="connsiteX11" fmla="*/ 158115 w 430530"/>
              <a:gd name="connsiteY11" fmla="*/ 127635 h 821055"/>
              <a:gd name="connsiteX12" fmla="*/ 287655 w 430530"/>
              <a:gd name="connsiteY12" fmla="*/ 30480 h 821055"/>
              <a:gd name="connsiteX13" fmla="*/ 430530 w 430530"/>
              <a:gd name="connsiteY13" fmla="*/ 0 h 821055"/>
              <a:gd name="connsiteX0" fmla="*/ 430530 w 430530"/>
              <a:gd name="connsiteY0" fmla="*/ 55601 h 876656"/>
              <a:gd name="connsiteX1" fmla="*/ 430530 w 430530"/>
              <a:gd name="connsiteY1" fmla="*/ 876656 h 876656"/>
              <a:gd name="connsiteX2" fmla="*/ 363855 w 430530"/>
              <a:gd name="connsiteY2" fmla="*/ 869036 h 876656"/>
              <a:gd name="connsiteX3" fmla="*/ 293370 w 430530"/>
              <a:gd name="connsiteY3" fmla="*/ 842366 h 876656"/>
              <a:gd name="connsiteX4" fmla="*/ 207645 w 430530"/>
              <a:gd name="connsiteY4" fmla="*/ 798551 h 876656"/>
              <a:gd name="connsiteX5" fmla="*/ 129540 w 430530"/>
              <a:gd name="connsiteY5" fmla="*/ 714731 h 876656"/>
              <a:gd name="connsiteX6" fmla="*/ 70485 w 430530"/>
              <a:gd name="connsiteY6" fmla="*/ 621386 h 876656"/>
              <a:gd name="connsiteX7" fmla="*/ 19050 w 430530"/>
              <a:gd name="connsiteY7" fmla="*/ 514706 h 876656"/>
              <a:gd name="connsiteX8" fmla="*/ 0 w 430530"/>
              <a:gd name="connsiteY8" fmla="*/ 449936 h 876656"/>
              <a:gd name="connsiteX9" fmla="*/ 34290 w 430530"/>
              <a:gd name="connsiteY9" fmla="*/ 356591 h 876656"/>
              <a:gd name="connsiteX10" fmla="*/ 97155 w 430530"/>
              <a:gd name="connsiteY10" fmla="*/ 255626 h 876656"/>
              <a:gd name="connsiteX11" fmla="*/ 158115 w 430530"/>
              <a:gd name="connsiteY11" fmla="*/ 183236 h 876656"/>
              <a:gd name="connsiteX12" fmla="*/ 287655 w 430530"/>
              <a:gd name="connsiteY12" fmla="*/ 86081 h 876656"/>
              <a:gd name="connsiteX13" fmla="*/ 430530 w 430530"/>
              <a:gd name="connsiteY13" fmla="*/ 55601 h 876656"/>
              <a:gd name="connsiteX0" fmla="*/ 430530 w 430530"/>
              <a:gd name="connsiteY0" fmla="*/ 0 h 821055"/>
              <a:gd name="connsiteX1" fmla="*/ 430530 w 430530"/>
              <a:gd name="connsiteY1" fmla="*/ 821055 h 821055"/>
              <a:gd name="connsiteX2" fmla="*/ 363855 w 430530"/>
              <a:gd name="connsiteY2" fmla="*/ 813435 h 821055"/>
              <a:gd name="connsiteX3" fmla="*/ 293370 w 430530"/>
              <a:gd name="connsiteY3" fmla="*/ 786765 h 821055"/>
              <a:gd name="connsiteX4" fmla="*/ 207645 w 430530"/>
              <a:gd name="connsiteY4" fmla="*/ 742950 h 821055"/>
              <a:gd name="connsiteX5" fmla="*/ 129540 w 430530"/>
              <a:gd name="connsiteY5" fmla="*/ 659130 h 821055"/>
              <a:gd name="connsiteX6" fmla="*/ 70485 w 430530"/>
              <a:gd name="connsiteY6" fmla="*/ 565785 h 821055"/>
              <a:gd name="connsiteX7" fmla="*/ 19050 w 430530"/>
              <a:gd name="connsiteY7" fmla="*/ 459105 h 821055"/>
              <a:gd name="connsiteX8" fmla="*/ 0 w 430530"/>
              <a:gd name="connsiteY8" fmla="*/ 394335 h 821055"/>
              <a:gd name="connsiteX9" fmla="*/ 34290 w 430530"/>
              <a:gd name="connsiteY9" fmla="*/ 300990 h 821055"/>
              <a:gd name="connsiteX10" fmla="*/ 97155 w 430530"/>
              <a:gd name="connsiteY10" fmla="*/ 200025 h 821055"/>
              <a:gd name="connsiteX11" fmla="*/ 158115 w 430530"/>
              <a:gd name="connsiteY11" fmla="*/ 127635 h 821055"/>
              <a:gd name="connsiteX12" fmla="*/ 287655 w 430530"/>
              <a:gd name="connsiteY12" fmla="*/ 30480 h 821055"/>
              <a:gd name="connsiteX13" fmla="*/ 430530 w 430530"/>
              <a:gd name="connsiteY13" fmla="*/ 0 h 821055"/>
              <a:gd name="connsiteX0" fmla="*/ 430530 w 430530"/>
              <a:gd name="connsiteY0" fmla="*/ 0 h 821055"/>
              <a:gd name="connsiteX1" fmla="*/ 430530 w 430530"/>
              <a:gd name="connsiteY1" fmla="*/ 821055 h 821055"/>
              <a:gd name="connsiteX2" fmla="*/ 363855 w 430530"/>
              <a:gd name="connsiteY2" fmla="*/ 813435 h 821055"/>
              <a:gd name="connsiteX3" fmla="*/ 293370 w 430530"/>
              <a:gd name="connsiteY3" fmla="*/ 786765 h 821055"/>
              <a:gd name="connsiteX4" fmla="*/ 207645 w 430530"/>
              <a:gd name="connsiteY4" fmla="*/ 742950 h 821055"/>
              <a:gd name="connsiteX5" fmla="*/ 129540 w 430530"/>
              <a:gd name="connsiteY5" fmla="*/ 659130 h 821055"/>
              <a:gd name="connsiteX6" fmla="*/ 70485 w 430530"/>
              <a:gd name="connsiteY6" fmla="*/ 565785 h 821055"/>
              <a:gd name="connsiteX7" fmla="*/ 19050 w 430530"/>
              <a:gd name="connsiteY7" fmla="*/ 459105 h 821055"/>
              <a:gd name="connsiteX8" fmla="*/ 0 w 430530"/>
              <a:gd name="connsiteY8" fmla="*/ 394335 h 821055"/>
              <a:gd name="connsiteX9" fmla="*/ 34290 w 430530"/>
              <a:gd name="connsiteY9" fmla="*/ 300990 h 821055"/>
              <a:gd name="connsiteX10" fmla="*/ 97155 w 430530"/>
              <a:gd name="connsiteY10" fmla="*/ 200025 h 821055"/>
              <a:gd name="connsiteX11" fmla="*/ 158115 w 430530"/>
              <a:gd name="connsiteY11" fmla="*/ 127635 h 821055"/>
              <a:gd name="connsiteX12" fmla="*/ 287655 w 430530"/>
              <a:gd name="connsiteY12" fmla="*/ 30480 h 821055"/>
              <a:gd name="connsiteX13" fmla="*/ 430530 w 430530"/>
              <a:gd name="connsiteY13" fmla="*/ 0 h 821055"/>
              <a:gd name="connsiteX0" fmla="*/ 430530 w 430530"/>
              <a:gd name="connsiteY0" fmla="*/ 0 h 821055"/>
              <a:gd name="connsiteX1" fmla="*/ 430530 w 430530"/>
              <a:gd name="connsiteY1" fmla="*/ 821055 h 821055"/>
              <a:gd name="connsiteX2" fmla="*/ 363855 w 430530"/>
              <a:gd name="connsiteY2" fmla="*/ 813435 h 821055"/>
              <a:gd name="connsiteX3" fmla="*/ 293370 w 430530"/>
              <a:gd name="connsiteY3" fmla="*/ 786765 h 821055"/>
              <a:gd name="connsiteX4" fmla="*/ 207645 w 430530"/>
              <a:gd name="connsiteY4" fmla="*/ 742950 h 821055"/>
              <a:gd name="connsiteX5" fmla="*/ 129540 w 430530"/>
              <a:gd name="connsiteY5" fmla="*/ 659130 h 821055"/>
              <a:gd name="connsiteX6" fmla="*/ 70485 w 430530"/>
              <a:gd name="connsiteY6" fmla="*/ 565785 h 821055"/>
              <a:gd name="connsiteX7" fmla="*/ 19050 w 430530"/>
              <a:gd name="connsiteY7" fmla="*/ 459105 h 821055"/>
              <a:gd name="connsiteX8" fmla="*/ 0 w 430530"/>
              <a:gd name="connsiteY8" fmla="*/ 394335 h 821055"/>
              <a:gd name="connsiteX9" fmla="*/ 34290 w 430530"/>
              <a:gd name="connsiteY9" fmla="*/ 300990 h 821055"/>
              <a:gd name="connsiteX10" fmla="*/ 97155 w 430530"/>
              <a:gd name="connsiteY10" fmla="*/ 200025 h 821055"/>
              <a:gd name="connsiteX11" fmla="*/ 158115 w 430530"/>
              <a:gd name="connsiteY11" fmla="*/ 127635 h 821055"/>
              <a:gd name="connsiteX12" fmla="*/ 287655 w 430530"/>
              <a:gd name="connsiteY12" fmla="*/ 30480 h 821055"/>
              <a:gd name="connsiteX13" fmla="*/ 430530 w 430530"/>
              <a:gd name="connsiteY13" fmla="*/ 0 h 821055"/>
              <a:gd name="connsiteX0" fmla="*/ 430530 w 430530"/>
              <a:gd name="connsiteY0" fmla="*/ 0 h 821055"/>
              <a:gd name="connsiteX1" fmla="*/ 430530 w 430530"/>
              <a:gd name="connsiteY1" fmla="*/ 821055 h 821055"/>
              <a:gd name="connsiteX2" fmla="*/ 363855 w 430530"/>
              <a:gd name="connsiteY2" fmla="*/ 813435 h 821055"/>
              <a:gd name="connsiteX3" fmla="*/ 293370 w 430530"/>
              <a:gd name="connsiteY3" fmla="*/ 786765 h 821055"/>
              <a:gd name="connsiteX4" fmla="*/ 207645 w 430530"/>
              <a:gd name="connsiteY4" fmla="*/ 742950 h 821055"/>
              <a:gd name="connsiteX5" fmla="*/ 129540 w 430530"/>
              <a:gd name="connsiteY5" fmla="*/ 659130 h 821055"/>
              <a:gd name="connsiteX6" fmla="*/ 70485 w 430530"/>
              <a:gd name="connsiteY6" fmla="*/ 565785 h 821055"/>
              <a:gd name="connsiteX7" fmla="*/ 19050 w 430530"/>
              <a:gd name="connsiteY7" fmla="*/ 459105 h 821055"/>
              <a:gd name="connsiteX8" fmla="*/ 0 w 430530"/>
              <a:gd name="connsiteY8" fmla="*/ 394335 h 821055"/>
              <a:gd name="connsiteX9" fmla="*/ 34290 w 430530"/>
              <a:gd name="connsiteY9" fmla="*/ 300990 h 821055"/>
              <a:gd name="connsiteX10" fmla="*/ 97155 w 430530"/>
              <a:gd name="connsiteY10" fmla="*/ 200025 h 821055"/>
              <a:gd name="connsiteX11" fmla="*/ 158115 w 430530"/>
              <a:gd name="connsiteY11" fmla="*/ 127635 h 821055"/>
              <a:gd name="connsiteX12" fmla="*/ 287655 w 430530"/>
              <a:gd name="connsiteY12" fmla="*/ 30480 h 821055"/>
              <a:gd name="connsiteX13" fmla="*/ 430530 w 430530"/>
              <a:gd name="connsiteY13" fmla="*/ 0 h 821055"/>
              <a:gd name="connsiteX0" fmla="*/ 430530 w 430530"/>
              <a:gd name="connsiteY0" fmla="*/ 0 h 821055"/>
              <a:gd name="connsiteX1" fmla="*/ 430530 w 430530"/>
              <a:gd name="connsiteY1" fmla="*/ 821055 h 821055"/>
              <a:gd name="connsiteX2" fmla="*/ 363855 w 430530"/>
              <a:gd name="connsiteY2" fmla="*/ 813435 h 821055"/>
              <a:gd name="connsiteX3" fmla="*/ 293370 w 430530"/>
              <a:gd name="connsiteY3" fmla="*/ 786765 h 821055"/>
              <a:gd name="connsiteX4" fmla="*/ 207645 w 430530"/>
              <a:gd name="connsiteY4" fmla="*/ 742950 h 821055"/>
              <a:gd name="connsiteX5" fmla="*/ 129540 w 430530"/>
              <a:gd name="connsiteY5" fmla="*/ 659130 h 821055"/>
              <a:gd name="connsiteX6" fmla="*/ 70485 w 430530"/>
              <a:gd name="connsiteY6" fmla="*/ 565785 h 821055"/>
              <a:gd name="connsiteX7" fmla="*/ 19050 w 430530"/>
              <a:gd name="connsiteY7" fmla="*/ 459105 h 821055"/>
              <a:gd name="connsiteX8" fmla="*/ 0 w 430530"/>
              <a:gd name="connsiteY8" fmla="*/ 394335 h 821055"/>
              <a:gd name="connsiteX9" fmla="*/ 34290 w 430530"/>
              <a:gd name="connsiteY9" fmla="*/ 300990 h 821055"/>
              <a:gd name="connsiteX10" fmla="*/ 97155 w 430530"/>
              <a:gd name="connsiteY10" fmla="*/ 200025 h 821055"/>
              <a:gd name="connsiteX11" fmla="*/ 158115 w 430530"/>
              <a:gd name="connsiteY11" fmla="*/ 127635 h 821055"/>
              <a:gd name="connsiteX12" fmla="*/ 287655 w 430530"/>
              <a:gd name="connsiteY12" fmla="*/ 30480 h 821055"/>
              <a:gd name="connsiteX13" fmla="*/ 430530 w 430530"/>
              <a:gd name="connsiteY13" fmla="*/ 0 h 821055"/>
              <a:gd name="connsiteX0" fmla="*/ 430530 w 430530"/>
              <a:gd name="connsiteY0" fmla="*/ 0 h 821055"/>
              <a:gd name="connsiteX1" fmla="*/ 430530 w 430530"/>
              <a:gd name="connsiteY1" fmla="*/ 821055 h 821055"/>
              <a:gd name="connsiteX2" fmla="*/ 363855 w 430530"/>
              <a:gd name="connsiteY2" fmla="*/ 813435 h 821055"/>
              <a:gd name="connsiteX3" fmla="*/ 293370 w 430530"/>
              <a:gd name="connsiteY3" fmla="*/ 786765 h 821055"/>
              <a:gd name="connsiteX4" fmla="*/ 207645 w 430530"/>
              <a:gd name="connsiteY4" fmla="*/ 742950 h 821055"/>
              <a:gd name="connsiteX5" fmla="*/ 129540 w 430530"/>
              <a:gd name="connsiteY5" fmla="*/ 659130 h 821055"/>
              <a:gd name="connsiteX6" fmla="*/ 70485 w 430530"/>
              <a:gd name="connsiteY6" fmla="*/ 565785 h 821055"/>
              <a:gd name="connsiteX7" fmla="*/ 19050 w 430530"/>
              <a:gd name="connsiteY7" fmla="*/ 459105 h 821055"/>
              <a:gd name="connsiteX8" fmla="*/ 0 w 430530"/>
              <a:gd name="connsiteY8" fmla="*/ 394335 h 821055"/>
              <a:gd name="connsiteX9" fmla="*/ 34290 w 430530"/>
              <a:gd name="connsiteY9" fmla="*/ 300990 h 821055"/>
              <a:gd name="connsiteX10" fmla="*/ 97155 w 430530"/>
              <a:gd name="connsiteY10" fmla="*/ 200025 h 821055"/>
              <a:gd name="connsiteX11" fmla="*/ 158115 w 430530"/>
              <a:gd name="connsiteY11" fmla="*/ 127635 h 821055"/>
              <a:gd name="connsiteX12" fmla="*/ 287655 w 430530"/>
              <a:gd name="connsiteY12" fmla="*/ 30480 h 821055"/>
              <a:gd name="connsiteX13" fmla="*/ 430530 w 430530"/>
              <a:gd name="connsiteY13" fmla="*/ 0 h 821055"/>
              <a:gd name="connsiteX0" fmla="*/ 430530 w 430530"/>
              <a:gd name="connsiteY0" fmla="*/ 0 h 821055"/>
              <a:gd name="connsiteX1" fmla="*/ 430530 w 430530"/>
              <a:gd name="connsiteY1" fmla="*/ 821055 h 821055"/>
              <a:gd name="connsiteX2" fmla="*/ 363855 w 430530"/>
              <a:gd name="connsiteY2" fmla="*/ 813435 h 821055"/>
              <a:gd name="connsiteX3" fmla="*/ 293370 w 430530"/>
              <a:gd name="connsiteY3" fmla="*/ 786765 h 821055"/>
              <a:gd name="connsiteX4" fmla="*/ 207645 w 430530"/>
              <a:gd name="connsiteY4" fmla="*/ 742950 h 821055"/>
              <a:gd name="connsiteX5" fmla="*/ 129540 w 430530"/>
              <a:gd name="connsiteY5" fmla="*/ 659130 h 821055"/>
              <a:gd name="connsiteX6" fmla="*/ 70485 w 430530"/>
              <a:gd name="connsiteY6" fmla="*/ 565785 h 821055"/>
              <a:gd name="connsiteX7" fmla="*/ 19050 w 430530"/>
              <a:gd name="connsiteY7" fmla="*/ 459105 h 821055"/>
              <a:gd name="connsiteX8" fmla="*/ 0 w 430530"/>
              <a:gd name="connsiteY8" fmla="*/ 394335 h 821055"/>
              <a:gd name="connsiteX9" fmla="*/ 34290 w 430530"/>
              <a:gd name="connsiteY9" fmla="*/ 300990 h 821055"/>
              <a:gd name="connsiteX10" fmla="*/ 97155 w 430530"/>
              <a:gd name="connsiteY10" fmla="*/ 200025 h 821055"/>
              <a:gd name="connsiteX11" fmla="*/ 158115 w 430530"/>
              <a:gd name="connsiteY11" fmla="*/ 127635 h 821055"/>
              <a:gd name="connsiteX12" fmla="*/ 287655 w 430530"/>
              <a:gd name="connsiteY12" fmla="*/ 30480 h 821055"/>
              <a:gd name="connsiteX13" fmla="*/ 430530 w 430530"/>
              <a:gd name="connsiteY13" fmla="*/ 0 h 821055"/>
              <a:gd name="connsiteX0" fmla="*/ 430530 w 430530"/>
              <a:gd name="connsiteY0" fmla="*/ 14829 h 835884"/>
              <a:gd name="connsiteX1" fmla="*/ 430530 w 430530"/>
              <a:gd name="connsiteY1" fmla="*/ 835884 h 835884"/>
              <a:gd name="connsiteX2" fmla="*/ 363855 w 430530"/>
              <a:gd name="connsiteY2" fmla="*/ 828264 h 835884"/>
              <a:gd name="connsiteX3" fmla="*/ 293370 w 430530"/>
              <a:gd name="connsiteY3" fmla="*/ 801594 h 835884"/>
              <a:gd name="connsiteX4" fmla="*/ 207645 w 430530"/>
              <a:gd name="connsiteY4" fmla="*/ 757779 h 835884"/>
              <a:gd name="connsiteX5" fmla="*/ 129540 w 430530"/>
              <a:gd name="connsiteY5" fmla="*/ 673959 h 835884"/>
              <a:gd name="connsiteX6" fmla="*/ 70485 w 430530"/>
              <a:gd name="connsiteY6" fmla="*/ 580614 h 835884"/>
              <a:gd name="connsiteX7" fmla="*/ 19050 w 430530"/>
              <a:gd name="connsiteY7" fmla="*/ 473934 h 835884"/>
              <a:gd name="connsiteX8" fmla="*/ 0 w 430530"/>
              <a:gd name="connsiteY8" fmla="*/ 409164 h 835884"/>
              <a:gd name="connsiteX9" fmla="*/ 34290 w 430530"/>
              <a:gd name="connsiteY9" fmla="*/ 315819 h 835884"/>
              <a:gd name="connsiteX10" fmla="*/ 97155 w 430530"/>
              <a:gd name="connsiteY10" fmla="*/ 214854 h 835884"/>
              <a:gd name="connsiteX11" fmla="*/ 158115 w 430530"/>
              <a:gd name="connsiteY11" fmla="*/ 142464 h 835884"/>
              <a:gd name="connsiteX12" fmla="*/ 287655 w 430530"/>
              <a:gd name="connsiteY12" fmla="*/ 45309 h 835884"/>
              <a:gd name="connsiteX13" fmla="*/ 430530 w 430530"/>
              <a:gd name="connsiteY13" fmla="*/ 14829 h 835884"/>
              <a:gd name="connsiteX0" fmla="*/ 430530 w 430530"/>
              <a:gd name="connsiteY0" fmla="*/ 0 h 821055"/>
              <a:gd name="connsiteX1" fmla="*/ 430530 w 430530"/>
              <a:gd name="connsiteY1" fmla="*/ 821055 h 821055"/>
              <a:gd name="connsiteX2" fmla="*/ 363855 w 430530"/>
              <a:gd name="connsiteY2" fmla="*/ 813435 h 821055"/>
              <a:gd name="connsiteX3" fmla="*/ 293370 w 430530"/>
              <a:gd name="connsiteY3" fmla="*/ 786765 h 821055"/>
              <a:gd name="connsiteX4" fmla="*/ 207645 w 430530"/>
              <a:gd name="connsiteY4" fmla="*/ 742950 h 821055"/>
              <a:gd name="connsiteX5" fmla="*/ 129540 w 430530"/>
              <a:gd name="connsiteY5" fmla="*/ 659130 h 821055"/>
              <a:gd name="connsiteX6" fmla="*/ 70485 w 430530"/>
              <a:gd name="connsiteY6" fmla="*/ 565785 h 821055"/>
              <a:gd name="connsiteX7" fmla="*/ 19050 w 430530"/>
              <a:gd name="connsiteY7" fmla="*/ 459105 h 821055"/>
              <a:gd name="connsiteX8" fmla="*/ 0 w 430530"/>
              <a:gd name="connsiteY8" fmla="*/ 394335 h 821055"/>
              <a:gd name="connsiteX9" fmla="*/ 34290 w 430530"/>
              <a:gd name="connsiteY9" fmla="*/ 300990 h 821055"/>
              <a:gd name="connsiteX10" fmla="*/ 97155 w 430530"/>
              <a:gd name="connsiteY10" fmla="*/ 200025 h 821055"/>
              <a:gd name="connsiteX11" fmla="*/ 158115 w 430530"/>
              <a:gd name="connsiteY11" fmla="*/ 127635 h 821055"/>
              <a:gd name="connsiteX12" fmla="*/ 287655 w 430530"/>
              <a:gd name="connsiteY12" fmla="*/ 30480 h 821055"/>
              <a:gd name="connsiteX13" fmla="*/ 430530 w 430530"/>
              <a:gd name="connsiteY13" fmla="*/ 0 h 821055"/>
              <a:gd name="connsiteX0" fmla="*/ 430530 w 430530"/>
              <a:gd name="connsiteY0" fmla="*/ 0 h 821055"/>
              <a:gd name="connsiteX1" fmla="*/ 430530 w 430530"/>
              <a:gd name="connsiteY1" fmla="*/ 821055 h 821055"/>
              <a:gd name="connsiteX2" fmla="*/ 363855 w 430530"/>
              <a:gd name="connsiteY2" fmla="*/ 813435 h 821055"/>
              <a:gd name="connsiteX3" fmla="*/ 293370 w 430530"/>
              <a:gd name="connsiteY3" fmla="*/ 786765 h 821055"/>
              <a:gd name="connsiteX4" fmla="*/ 207645 w 430530"/>
              <a:gd name="connsiteY4" fmla="*/ 742950 h 821055"/>
              <a:gd name="connsiteX5" fmla="*/ 129540 w 430530"/>
              <a:gd name="connsiteY5" fmla="*/ 659130 h 821055"/>
              <a:gd name="connsiteX6" fmla="*/ 70485 w 430530"/>
              <a:gd name="connsiteY6" fmla="*/ 565785 h 821055"/>
              <a:gd name="connsiteX7" fmla="*/ 19050 w 430530"/>
              <a:gd name="connsiteY7" fmla="*/ 459105 h 821055"/>
              <a:gd name="connsiteX8" fmla="*/ 0 w 430530"/>
              <a:gd name="connsiteY8" fmla="*/ 394335 h 821055"/>
              <a:gd name="connsiteX9" fmla="*/ 34290 w 430530"/>
              <a:gd name="connsiteY9" fmla="*/ 300990 h 821055"/>
              <a:gd name="connsiteX10" fmla="*/ 97155 w 430530"/>
              <a:gd name="connsiteY10" fmla="*/ 200025 h 821055"/>
              <a:gd name="connsiteX11" fmla="*/ 158115 w 430530"/>
              <a:gd name="connsiteY11" fmla="*/ 127635 h 821055"/>
              <a:gd name="connsiteX12" fmla="*/ 287655 w 430530"/>
              <a:gd name="connsiteY12" fmla="*/ 30480 h 821055"/>
              <a:gd name="connsiteX13" fmla="*/ 430530 w 430530"/>
              <a:gd name="connsiteY13" fmla="*/ 0 h 821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30530" h="821055">
                <a:moveTo>
                  <a:pt x="430530" y="0"/>
                </a:moveTo>
                <a:lnTo>
                  <a:pt x="430530" y="821055"/>
                </a:lnTo>
                <a:lnTo>
                  <a:pt x="363855" y="813435"/>
                </a:lnTo>
                <a:lnTo>
                  <a:pt x="293370" y="786765"/>
                </a:lnTo>
                <a:cubicBezTo>
                  <a:pt x="267335" y="775018"/>
                  <a:pt x="234950" y="764222"/>
                  <a:pt x="207645" y="742950"/>
                </a:cubicBezTo>
                <a:cubicBezTo>
                  <a:pt x="180340" y="721678"/>
                  <a:pt x="152400" y="688657"/>
                  <a:pt x="129540" y="659130"/>
                </a:cubicBezTo>
                <a:cubicBezTo>
                  <a:pt x="106680" y="629603"/>
                  <a:pt x="88900" y="599122"/>
                  <a:pt x="70485" y="565785"/>
                </a:cubicBezTo>
                <a:cubicBezTo>
                  <a:pt x="52070" y="532448"/>
                  <a:pt x="30797" y="487680"/>
                  <a:pt x="19050" y="459105"/>
                </a:cubicBezTo>
                <a:lnTo>
                  <a:pt x="0" y="394335"/>
                </a:lnTo>
                <a:lnTo>
                  <a:pt x="34290" y="300990"/>
                </a:lnTo>
                <a:lnTo>
                  <a:pt x="97155" y="200025"/>
                </a:lnTo>
                <a:lnTo>
                  <a:pt x="158115" y="127635"/>
                </a:lnTo>
                <a:lnTo>
                  <a:pt x="287655" y="30480"/>
                </a:lnTo>
                <a:cubicBezTo>
                  <a:pt x="421640" y="2541"/>
                  <a:pt x="287655" y="32068"/>
                  <a:pt x="430530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7" name="圖片 16">
            <a:extLst>
              <a:ext uri="{FF2B5EF4-FFF2-40B4-BE49-F238E27FC236}">
                <a16:creationId xmlns:a16="http://schemas.microsoft.com/office/drawing/2014/main" id="{7A3C0E8B-BA72-0397-EAB2-8B9E6C32EF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2960" y="3838973"/>
            <a:ext cx="4751482" cy="2743438"/>
          </a:xfrm>
          <a:prstGeom prst="roundRect">
            <a:avLst>
              <a:gd name="adj" fmla="val 2407"/>
            </a:avLst>
          </a:prstGeom>
          <a:ln>
            <a:solidFill>
              <a:schemeClr val="accent1">
                <a:shade val="15000"/>
              </a:schemeClr>
            </a:solidFill>
          </a:ln>
          <a:effectLst>
            <a:outerShdw blurRad="508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" name="矩形: 圓角 17">
            <a:extLst>
              <a:ext uri="{FF2B5EF4-FFF2-40B4-BE49-F238E27FC236}">
                <a16:creationId xmlns:a16="http://schemas.microsoft.com/office/drawing/2014/main" id="{1C07972D-523F-1B8E-D3B0-BA041A88422F}"/>
              </a:ext>
            </a:extLst>
          </p:cNvPr>
          <p:cNvSpPr/>
          <p:nvPr/>
        </p:nvSpPr>
        <p:spPr>
          <a:xfrm>
            <a:off x="7139082" y="4581427"/>
            <a:ext cx="975360" cy="2000984"/>
          </a:xfrm>
          <a:prstGeom prst="roundRect">
            <a:avLst>
              <a:gd name="adj" fmla="val 9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B094E3AA-6E31-AA0E-1C35-777540B4710C}"/>
              </a:ext>
            </a:extLst>
          </p:cNvPr>
          <p:cNvSpPr txBox="1"/>
          <p:nvPr/>
        </p:nvSpPr>
        <p:spPr>
          <a:xfrm>
            <a:off x="1714039" y="105567"/>
            <a:ext cx="57168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Excel/Google</a:t>
            </a:r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試算表基礎功能認識</a:t>
            </a:r>
          </a:p>
        </p:txBody>
      </p:sp>
    </p:spTree>
    <p:extLst>
      <p:ext uri="{BB962C8B-B14F-4D97-AF65-F5344CB8AC3E}">
        <p14:creationId xmlns:p14="http://schemas.microsoft.com/office/powerpoint/2010/main" val="977329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4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3" grpId="0" animBg="1"/>
      <p:bldP spid="13" grpId="1" animBg="1"/>
      <p:bldP spid="13" grpId="2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E3A48AEF-5BC8-5F45-5CB9-7560AE97E8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759" y="1119947"/>
            <a:ext cx="5166808" cy="1714649"/>
          </a:xfrm>
          <a:prstGeom prst="roundRect">
            <a:avLst>
              <a:gd name="adj" fmla="val 5671"/>
            </a:avLst>
          </a:prstGeom>
          <a:ln>
            <a:solidFill>
              <a:schemeClr val="accent1">
                <a:shade val="15000"/>
              </a:schemeClr>
            </a:solidFill>
          </a:ln>
          <a:effectLst>
            <a:outerShdw blurRad="508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002E8E75-CDF6-FD96-BB5A-7071B5FBC0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6165" y="1103450"/>
            <a:ext cx="2610076" cy="1695597"/>
          </a:xfrm>
          <a:prstGeom prst="roundRect">
            <a:avLst>
              <a:gd name="adj" fmla="val 5826"/>
            </a:avLst>
          </a:prstGeom>
          <a:ln>
            <a:solidFill>
              <a:schemeClr val="accent1">
                <a:shade val="15000"/>
              </a:schemeClr>
            </a:solidFill>
          </a:ln>
          <a:effectLst>
            <a:outerShdw blurRad="508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1BC2F978-E467-20D6-B067-F38CD6D458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6089" y="3019007"/>
            <a:ext cx="2610076" cy="1737511"/>
          </a:xfrm>
          <a:prstGeom prst="roundRect">
            <a:avLst>
              <a:gd name="adj" fmla="val 6087"/>
            </a:avLst>
          </a:prstGeom>
          <a:ln>
            <a:solidFill>
              <a:schemeClr val="accent1">
                <a:shade val="15000"/>
              </a:schemeClr>
            </a:solidFill>
          </a:ln>
          <a:effectLst>
            <a:outerShdw blurRad="508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4DB4E085-919B-AF56-7D68-F9567D520E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200" y="3012730"/>
            <a:ext cx="2610076" cy="1750066"/>
          </a:xfrm>
          <a:prstGeom prst="roundRect">
            <a:avLst>
              <a:gd name="adj" fmla="val 6845"/>
            </a:avLst>
          </a:prstGeom>
          <a:ln>
            <a:solidFill>
              <a:schemeClr val="accent1">
                <a:shade val="15000"/>
              </a:schemeClr>
            </a:solidFill>
          </a:ln>
          <a:effectLst>
            <a:outerShdw blurRad="50800" dist="38100" dir="2700000" algn="tl" rotWithShape="0">
              <a:prstClr val="black"/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0" name="箭號: 向右 19">
            <a:extLst>
              <a:ext uri="{FF2B5EF4-FFF2-40B4-BE49-F238E27FC236}">
                <a16:creationId xmlns:a16="http://schemas.microsoft.com/office/drawing/2014/main" id="{363DC36E-6063-D146-7BBB-AD7D944E6005}"/>
              </a:ext>
            </a:extLst>
          </p:cNvPr>
          <p:cNvSpPr/>
          <p:nvPr/>
        </p:nvSpPr>
        <p:spPr>
          <a:xfrm>
            <a:off x="5703216" y="1861794"/>
            <a:ext cx="348792" cy="381786"/>
          </a:xfrm>
          <a:prstGeom prst="rightArrow">
            <a:avLst/>
          </a:prstGeom>
          <a:solidFill>
            <a:srgbClr val="FFFFFF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箭號: 向右 20">
            <a:extLst>
              <a:ext uri="{FF2B5EF4-FFF2-40B4-BE49-F238E27FC236}">
                <a16:creationId xmlns:a16="http://schemas.microsoft.com/office/drawing/2014/main" id="{F70FD384-3F9D-B854-4FFE-9DCB9F23A20C}"/>
              </a:ext>
            </a:extLst>
          </p:cNvPr>
          <p:cNvSpPr/>
          <p:nvPr/>
        </p:nvSpPr>
        <p:spPr>
          <a:xfrm>
            <a:off x="3051142" y="3744012"/>
            <a:ext cx="348792" cy="381786"/>
          </a:xfrm>
          <a:prstGeom prst="rightArrow">
            <a:avLst/>
          </a:prstGeom>
          <a:solidFill>
            <a:srgbClr val="FFFFFF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BFB442FA-B5CB-578F-1D84-07BC9F2E1D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200" y="4940929"/>
            <a:ext cx="5056308" cy="1726080"/>
          </a:xfrm>
          <a:prstGeom prst="roundRect">
            <a:avLst>
              <a:gd name="adj" fmla="val 6563"/>
            </a:avLst>
          </a:prstGeom>
          <a:ln>
            <a:solidFill>
              <a:schemeClr val="accent1">
                <a:shade val="1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5" name="圖片 24">
            <a:extLst>
              <a:ext uri="{FF2B5EF4-FFF2-40B4-BE49-F238E27FC236}">
                <a16:creationId xmlns:a16="http://schemas.microsoft.com/office/drawing/2014/main" id="{023695A9-5E4B-ED15-EF88-E32741EE3B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76609" y="4976478"/>
            <a:ext cx="2773920" cy="1703218"/>
          </a:xfrm>
          <a:prstGeom prst="roundRect">
            <a:avLst>
              <a:gd name="adj" fmla="val 7535"/>
            </a:avLst>
          </a:prstGeom>
          <a:ln>
            <a:solidFill>
              <a:schemeClr val="accent1">
                <a:shade val="1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6" name="箭號: 向右 25">
            <a:extLst>
              <a:ext uri="{FF2B5EF4-FFF2-40B4-BE49-F238E27FC236}">
                <a16:creationId xmlns:a16="http://schemas.microsoft.com/office/drawing/2014/main" id="{526FE065-7103-0F25-2F75-530308BBC2EB}"/>
              </a:ext>
            </a:extLst>
          </p:cNvPr>
          <p:cNvSpPr/>
          <p:nvPr/>
        </p:nvSpPr>
        <p:spPr>
          <a:xfrm>
            <a:off x="5484162" y="5637194"/>
            <a:ext cx="348792" cy="381786"/>
          </a:xfrm>
          <a:prstGeom prst="rightArrow">
            <a:avLst/>
          </a:prstGeom>
          <a:solidFill>
            <a:srgbClr val="FFFFFF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6F425559-63E3-F66C-A9F8-D124F5ECDC3B}"/>
              </a:ext>
            </a:extLst>
          </p:cNvPr>
          <p:cNvSpPr txBox="1"/>
          <p:nvPr/>
        </p:nvSpPr>
        <p:spPr>
          <a:xfrm>
            <a:off x="6378708" y="2935567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Radians(</a:t>
            </a:r>
            <a:r>
              <a:rPr lang="zh-TW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角度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F408939A-E526-9975-95D5-BEDA359D33A2}"/>
              </a:ext>
            </a:extLst>
          </p:cNvPr>
          <p:cNvSpPr txBox="1"/>
          <p:nvPr/>
        </p:nvSpPr>
        <p:spPr>
          <a:xfrm>
            <a:off x="6383654" y="3664068"/>
            <a:ext cx="1578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Degrees(</a:t>
            </a:r>
            <a:r>
              <a:rPr lang="zh-TW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弧度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9" name="矩形: 圓角 28">
            <a:extLst>
              <a:ext uri="{FF2B5EF4-FFF2-40B4-BE49-F238E27FC236}">
                <a16:creationId xmlns:a16="http://schemas.microsoft.com/office/drawing/2014/main" id="{3EC164B0-B484-D3E5-EF3A-3A4C16B6AF44}"/>
              </a:ext>
            </a:extLst>
          </p:cNvPr>
          <p:cNvSpPr/>
          <p:nvPr/>
        </p:nvSpPr>
        <p:spPr>
          <a:xfrm>
            <a:off x="5076334" y="3649727"/>
            <a:ext cx="1099831" cy="110679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: 圓角 29">
            <a:extLst>
              <a:ext uri="{FF2B5EF4-FFF2-40B4-BE49-F238E27FC236}">
                <a16:creationId xmlns:a16="http://schemas.microsoft.com/office/drawing/2014/main" id="{EE9DF44A-98AD-93ED-522B-54B02AC52A3A}"/>
              </a:ext>
            </a:extLst>
          </p:cNvPr>
          <p:cNvSpPr/>
          <p:nvPr/>
        </p:nvSpPr>
        <p:spPr>
          <a:xfrm>
            <a:off x="1571134" y="5024532"/>
            <a:ext cx="1384169" cy="23562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文字方塊 30">
            <a:extLst>
              <a:ext uri="{FF2B5EF4-FFF2-40B4-BE49-F238E27FC236}">
                <a16:creationId xmlns:a16="http://schemas.microsoft.com/office/drawing/2014/main" id="{A0BF102A-0D2F-09C0-6E94-F996C06AC4AB}"/>
              </a:ext>
            </a:extLst>
          </p:cNvPr>
          <p:cNvSpPr txBox="1"/>
          <p:nvPr/>
        </p:nvSpPr>
        <p:spPr>
          <a:xfrm>
            <a:off x="6342320" y="3311033"/>
            <a:ext cx="28472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角度轉弧度→數字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×</a:t>
            </a:r>
            <a:r>
              <a:rPr lang="zh-TW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Symbol" panose="05050102010706020507" pitchFamily="18" charset="2"/>
              </a:rPr>
              <a:t>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Symbol" panose="05050102010706020507" pitchFamily="18" charset="2"/>
              </a:rPr>
              <a:t>/180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1912B323-BC64-253D-7EC3-B9B34A1955C3}"/>
              </a:ext>
            </a:extLst>
          </p:cNvPr>
          <p:cNvSpPr txBox="1"/>
          <p:nvPr/>
        </p:nvSpPr>
        <p:spPr>
          <a:xfrm>
            <a:off x="6378708" y="4039068"/>
            <a:ext cx="2805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角度轉弧度→數字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×180/</a:t>
            </a:r>
            <a:r>
              <a:rPr lang="zh-TW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Symbol" panose="05050102010706020507" pitchFamily="18" charset="2"/>
              </a:rPr>
              <a:t>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3" name="文字方塊 32">
            <a:extLst>
              <a:ext uri="{FF2B5EF4-FFF2-40B4-BE49-F238E27FC236}">
                <a16:creationId xmlns:a16="http://schemas.microsoft.com/office/drawing/2014/main" id="{62235ACC-EDF8-6230-E2A0-77BC0F4E6011}"/>
              </a:ext>
            </a:extLst>
          </p:cNvPr>
          <p:cNvSpPr txBox="1"/>
          <p:nvPr/>
        </p:nvSpPr>
        <p:spPr>
          <a:xfrm>
            <a:off x="6378708" y="4416346"/>
            <a:ext cx="2517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Symbol" panose="05050102010706020507" pitchFamily="18" charset="2"/>
              </a:rPr>
              <a:t>「」可以使用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Symbol" panose="05050102010706020507" pitchFamily="18" charset="2"/>
              </a:rPr>
              <a:t>Pi()</a:t>
            </a:r>
            <a:r>
              <a:rPr lang="zh-TW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Symbol" panose="05050102010706020507" pitchFamily="18" charset="2"/>
              </a:rPr>
              <a:t>代替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124C179-45AA-F135-2468-7F0F686B808C}"/>
              </a:ext>
            </a:extLst>
          </p:cNvPr>
          <p:cNvSpPr txBox="1"/>
          <p:nvPr/>
        </p:nvSpPr>
        <p:spPr>
          <a:xfrm>
            <a:off x="1714039" y="105567"/>
            <a:ext cx="57168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Excel/Google</a:t>
            </a:r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試算表基礎功能認識</a:t>
            </a:r>
          </a:p>
        </p:txBody>
      </p:sp>
    </p:spTree>
    <p:extLst>
      <p:ext uri="{BB962C8B-B14F-4D97-AF65-F5344CB8AC3E}">
        <p14:creationId xmlns:p14="http://schemas.microsoft.com/office/powerpoint/2010/main" val="269570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6" grpId="0" animBg="1"/>
      <p:bldP spid="27" grpId="0"/>
      <p:bldP spid="28" grpId="0"/>
      <p:bldP spid="29" grpId="0" animBg="1"/>
      <p:bldP spid="30" grpId="0" animBg="1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16D5063E-0ADA-49DC-C883-81476A92EF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212" y="887485"/>
            <a:ext cx="4235182" cy="12585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3101D34F-01E5-73AD-F24C-217C1B3D7C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9698" y="887485"/>
            <a:ext cx="4248899" cy="13408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1AE03CF7-5681-8017-31D9-7DC0C2BBC0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500" y="2637375"/>
            <a:ext cx="4224894" cy="1436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E1D2DEB2-3F93-71C2-AC95-CA65F23B2E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9698" y="2637375"/>
            <a:ext cx="4218035" cy="13305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4CE23B0D-F914-B277-93F6-7C26CCCE4C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353" y="4677040"/>
            <a:ext cx="4248899" cy="13065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14" name="直線單箭頭接點 13">
            <a:extLst>
              <a:ext uri="{FF2B5EF4-FFF2-40B4-BE49-F238E27FC236}">
                <a16:creationId xmlns:a16="http://schemas.microsoft.com/office/drawing/2014/main" id="{04306F40-AA26-21E0-9F17-651822CAA5D9}"/>
              </a:ext>
            </a:extLst>
          </p:cNvPr>
          <p:cNvCxnSpPr>
            <a:cxnSpLocks/>
          </p:cNvCxnSpPr>
          <p:nvPr/>
        </p:nvCxnSpPr>
        <p:spPr>
          <a:xfrm>
            <a:off x="2531767" y="1806795"/>
            <a:ext cx="0" cy="421545"/>
          </a:xfrm>
          <a:prstGeom prst="straightConnector1">
            <a:avLst/>
          </a:prstGeom>
          <a:ln w="19050">
            <a:solidFill>
              <a:srgbClr val="FF0000"/>
            </a:solidFill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3957EE3A-5D92-4DD4-EF28-C9E98DBA0C84}"/>
              </a:ext>
            </a:extLst>
          </p:cNvPr>
          <p:cNvGrpSpPr/>
          <p:nvPr/>
        </p:nvGrpSpPr>
        <p:grpSpPr>
          <a:xfrm>
            <a:off x="1852407" y="1731160"/>
            <a:ext cx="375967" cy="497180"/>
            <a:chOff x="6216857" y="1516300"/>
            <a:chExt cx="1394581" cy="1844200"/>
          </a:xfrm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C692C869-11E3-6775-5B6A-E7A380425E2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8678" b="89876" l="9563" r="89891">
                          <a14:foregroundMark x1="45628" y1="9504" x2="51913" y2="8884"/>
                          <a14:foregroundMark x1="42623" y1="89669" x2="57377" y2="89876"/>
                          <a14:foregroundMark x1="16059" y1="34298" x2="13388" y2="43388"/>
                          <a14:foregroundMark x1="18306" y1="26653" x2="16059" y2="34298"/>
                          <a14:foregroundMark x1="14000" y1="58058" x2="22131" y2="77273"/>
                          <a14:foregroundMark x1="11202" y1="51446" x2="14000" y2="58058"/>
                          <a14:foregroundMark x1="22131" y1="77273" x2="41530" y2="89669"/>
                          <a14:foregroundMark x1="13511" y1="58058" x2="14481" y2="64050"/>
                          <a14:foregroundMark x1="12842" y1="53926" x2="13511" y2="58058"/>
                          <a14:backgroundMark x1="16667" y1="34298" x2="16667" y2="34298"/>
                          <a14:backgroundMark x1="22404" y1="22934" x2="22404" y2="22934"/>
                          <a14:backgroundMark x1="14754" y1="58058" x2="14754" y2="58058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216857" y="1516300"/>
              <a:ext cx="1394581" cy="1844200"/>
            </a:xfrm>
            <a:prstGeom prst="rect">
              <a:avLst/>
            </a:prstGeom>
          </p:spPr>
        </p:pic>
        <p:sp>
          <p:nvSpPr>
            <p:cNvPr id="22" name="手繪多邊形: 圖案 21">
              <a:extLst>
                <a:ext uri="{FF2B5EF4-FFF2-40B4-BE49-F238E27FC236}">
                  <a16:creationId xmlns:a16="http://schemas.microsoft.com/office/drawing/2014/main" id="{352F433D-EEE3-91E5-57FF-38AA8F992618}"/>
                </a:ext>
              </a:extLst>
            </p:cNvPr>
            <p:cNvSpPr/>
            <p:nvPr/>
          </p:nvSpPr>
          <p:spPr>
            <a:xfrm>
              <a:off x="6457950" y="1651635"/>
              <a:ext cx="430530" cy="821055"/>
            </a:xfrm>
            <a:custGeom>
              <a:avLst/>
              <a:gdLst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55601 h 876656"/>
                <a:gd name="connsiteX1" fmla="*/ 430530 w 430530"/>
                <a:gd name="connsiteY1" fmla="*/ 876656 h 876656"/>
                <a:gd name="connsiteX2" fmla="*/ 363855 w 430530"/>
                <a:gd name="connsiteY2" fmla="*/ 869036 h 876656"/>
                <a:gd name="connsiteX3" fmla="*/ 293370 w 430530"/>
                <a:gd name="connsiteY3" fmla="*/ 842366 h 876656"/>
                <a:gd name="connsiteX4" fmla="*/ 207645 w 430530"/>
                <a:gd name="connsiteY4" fmla="*/ 798551 h 876656"/>
                <a:gd name="connsiteX5" fmla="*/ 129540 w 430530"/>
                <a:gd name="connsiteY5" fmla="*/ 714731 h 876656"/>
                <a:gd name="connsiteX6" fmla="*/ 70485 w 430530"/>
                <a:gd name="connsiteY6" fmla="*/ 621386 h 876656"/>
                <a:gd name="connsiteX7" fmla="*/ 19050 w 430530"/>
                <a:gd name="connsiteY7" fmla="*/ 514706 h 876656"/>
                <a:gd name="connsiteX8" fmla="*/ 0 w 430530"/>
                <a:gd name="connsiteY8" fmla="*/ 449936 h 876656"/>
                <a:gd name="connsiteX9" fmla="*/ 34290 w 430530"/>
                <a:gd name="connsiteY9" fmla="*/ 356591 h 876656"/>
                <a:gd name="connsiteX10" fmla="*/ 97155 w 430530"/>
                <a:gd name="connsiteY10" fmla="*/ 255626 h 876656"/>
                <a:gd name="connsiteX11" fmla="*/ 158115 w 430530"/>
                <a:gd name="connsiteY11" fmla="*/ 183236 h 876656"/>
                <a:gd name="connsiteX12" fmla="*/ 287655 w 430530"/>
                <a:gd name="connsiteY12" fmla="*/ 86081 h 876656"/>
                <a:gd name="connsiteX13" fmla="*/ 430530 w 430530"/>
                <a:gd name="connsiteY13" fmla="*/ 55601 h 876656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14829 h 835884"/>
                <a:gd name="connsiteX1" fmla="*/ 430530 w 430530"/>
                <a:gd name="connsiteY1" fmla="*/ 835884 h 835884"/>
                <a:gd name="connsiteX2" fmla="*/ 363855 w 430530"/>
                <a:gd name="connsiteY2" fmla="*/ 828264 h 835884"/>
                <a:gd name="connsiteX3" fmla="*/ 293370 w 430530"/>
                <a:gd name="connsiteY3" fmla="*/ 801594 h 835884"/>
                <a:gd name="connsiteX4" fmla="*/ 207645 w 430530"/>
                <a:gd name="connsiteY4" fmla="*/ 757779 h 835884"/>
                <a:gd name="connsiteX5" fmla="*/ 129540 w 430530"/>
                <a:gd name="connsiteY5" fmla="*/ 673959 h 835884"/>
                <a:gd name="connsiteX6" fmla="*/ 70485 w 430530"/>
                <a:gd name="connsiteY6" fmla="*/ 580614 h 835884"/>
                <a:gd name="connsiteX7" fmla="*/ 19050 w 430530"/>
                <a:gd name="connsiteY7" fmla="*/ 473934 h 835884"/>
                <a:gd name="connsiteX8" fmla="*/ 0 w 430530"/>
                <a:gd name="connsiteY8" fmla="*/ 409164 h 835884"/>
                <a:gd name="connsiteX9" fmla="*/ 34290 w 430530"/>
                <a:gd name="connsiteY9" fmla="*/ 315819 h 835884"/>
                <a:gd name="connsiteX10" fmla="*/ 97155 w 430530"/>
                <a:gd name="connsiteY10" fmla="*/ 214854 h 835884"/>
                <a:gd name="connsiteX11" fmla="*/ 158115 w 430530"/>
                <a:gd name="connsiteY11" fmla="*/ 142464 h 835884"/>
                <a:gd name="connsiteX12" fmla="*/ 287655 w 430530"/>
                <a:gd name="connsiteY12" fmla="*/ 45309 h 835884"/>
                <a:gd name="connsiteX13" fmla="*/ 430530 w 430530"/>
                <a:gd name="connsiteY13" fmla="*/ 14829 h 835884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30530" h="821055">
                  <a:moveTo>
                    <a:pt x="430530" y="0"/>
                  </a:moveTo>
                  <a:lnTo>
                    <a:pt x="430530" y="821055"/>
                  </a:lnTo>
                  <a:lnTo>
                    <a:pt x="363855" y="813435"/>
                  </a:lnTo>
                  <a:lnTo>
                    <a:pt x="293370" y="786765"/>
                  </a:lnTo>
                  <a:cubicBezTo>
                    <a:pt x="267335" y="775018"/>
                    <a:pt x="234950" y="764222"/>
                    <a:pt x="207645" y="742950"/>
                  </a:cubicBezTo>
                  <a:cubicBezTo>
                    <a:pt x="180340" y="721678"/>
                    <a:pt x="152400" y="688657"/>
                    <a:pt x="129540" y="659130"/>
                  </a:cubicBezTo>
                  <a:cubicBezTo>
                    <a:pt x="106680" y="629603"/>
                    <a:pt x="88900" y="599122"/>
                    <a:pt x="70485" y="565785"/>
                  </a:cubicBezTo>
                  <a:cubicBezTo>
                    <a:pt x="52070" y="532448"/>
                    <a:pt x="30797" y="487680"/>
                    <a:pt x="19050" y="459105"/>
                  </a:cubicBezTo>
                  <a:lnTo>
                    <a:pt x="0" y="394335"/>
                  </a:lnTo>
                  <a:lnTo>
                    <a:pt x="34290" y="300990"/>
                  </a:lnTo>
                  <a:lnTo>
                    <a:pt x="97155" y="200025"/>
                  </a:lnTo>
                  <a:lnTo>
                    <a:pt x="158115" y="127635"/>
                  </a:lnTo>
                  <a:lnTo>
                    <a:pt x="287655" y="30480"/>
                  </a:lnTo>
                  <a:cubicBezTo>
                    <a:pt x="421640" y="2541"/>
                    <a:pt x="287655" y="32068"/>
                    <a:pt x="430530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33" name="直線單箭頭接點 32">
            <a:extLst>
              <a:ext uri="{FF2B5EF4-FFF2-40B4-BE49-F238E27FC236}">
                <a16:creationId xmlns:a16="http://schemas.microsoft.com/office/drawing/2014/main" id="{A1D0CEC3-A42A-318C-7575-AC1C77111A74}"/>
              </a:ext>
            </a:extLst>
          </p:cNvPr>
          <p:cNvCxnSpPr>
            <a:cxnSpLocks/>
          </p:cNvCxnSpPr>
          <p:nvPr/>
        </p:nvCxnSpPr>
        <p:spPr>
          <a:xfrm>
            <a:off x="2531767" y="1761351"/>
            <a:ext cx="1960105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6" name="群組 35">
            <a:extLst>
              <a:ext uri="{FF2B5EF4-FFF2-40B4-BE49-F238E27FC236}">
                <a16:creationId xmlns:a16="http://schemas.microsoft.com/office/drawing/2014/main" id="{5007C167-185C-DEAF-A947-CF4886C91667}"/>
              </a:ext>
            </a:extLst>
          </p:cNvPr>
          <p:cNvGrpSpPr/>
          <p:nvPr/>
        </p:nvGrpSpPr>
        <p:grpSpPr>
          <a:xfrm>
            <a:off x="2479188" y="1685638"/>
            <a:ext cx="127262" cy="143077"/>
            <a:chOff x="6740165" y="1304774"/>
            <a:chExt cx="127262" cy="143077"/>
          </a:xfrm>
        </p:grpSpPr>
        <p:cxnSp>
          <p:nvCxnSpPr>
            <p:cNvPr id="37" name="直線接點 36">
              <a:extLst>
                <a:ext uri="{FF2B5EF4-FFF2-40B4-BE49-F238E27FC236}">
                  <a16:creationId xmlns:a16="http://schemas.microsoft.com/office/drawing/2014/main" id="{99F83484-C8B2-97F3-4BA3-C40F1A9CF191}"/>
                </a:ext>
              </a:extLst>
            </p:cNvPr>
            <p:cNvCxnSpPr/>
            <p:nvPr/>
          </p:nvCxnSpPr>
          <p:spPr>
            <a:xfrm>
              <a:off x="6740165" y="1376313"/>
              <a:ext cx="12726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線接點 37">
              <a:extLst>
                <a:ext uri="{FF2B5EF4-FFF2-40B4-BE49-F238E27FC236}">
                  <a16:creationId xmlns:a16="http://schemas.microsoft.com/office/drawing/2014/main" id="{01209857-DD9F-BE75-9773-6E1F163096A0}"/>
                </a:ext>
              </a:extLst>
            </p:cNvPr>
            <p:cNvCxnSpPr>
              <a:cxnSpLocks/>
            </p:cNvCxnSpPr>
            <p:nvPr/>
          </p:nvCxnSpPr>
          <p:spPr>
            <a:xfrm>
              <a:off x="6802172" y="1304774"/>
              <a:ext cx="0" cy="14307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矩形: 圓角 38">
            <a:extLst>
              <a:ext uri="{FF2B5EF4-FFF2-40B4-BE49-F238E27FC236}">
                <a16:creationId xmlns:a16="http://schemas.microsoft.com/office/drawing/2014/main" id="{81431A6D-D2D1-269E-45D7-7F90126FF51C}"/>
              </a:ext>
            </a:extLst>
          </p:cNvPr>
          <p:cNvSpPr/>
          <p:nvPr/>
        </p:nvSpPr>
        <p:spPr>
          <a:xfrm>
            <a:off x="2392786" y="2801819"/>
            <a:ext cx="93215" cy="17524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0" name="直線單箭頭接點 39">
            <a:extLst>
              <a:ext uri="{FF2B5EF4-FFF2-40B4-BE49-F238E27FC236}">
                <a16:creationId xmlns:a16="http://schemas.microsoft.com/office/drawing/2014/main" id="{7CE42CC3-936E-D062-3463-E7B25DA95194}"/>
              </a:ext>
            </a:extLst>
          </p:cNvPr>
          <p:cNvCxnSpPr>
            <a:cxnSpLocks/>
          </p:cNvCxnSpPr>
          <p:nvPr/>
        </p:nvCxnSpPr>
        <p:spPr>
          <a:xfrm>
            <a:off x="2531767" y="3702651"/>
            <a:ext cx="0" cy="421545"/>
          </a:xfrm>
          <a:prstGeom prst="straightConnector1">
            <a:avLst/>
          </a:prstGeom>
          <a:ln w="19050">
            <a:solidFill>
              <a:srgbClr val="FF0000"/>
            </a:solidFill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1" name="群組 40">
            <a:extLst>
              <a:ext uri="{FF2B5EF4-FFF2-40B4-BE49-F238E27FC236}">
                <a16:creationId xmlns:a16="http://schemas.microsoft.com/office/drawing/2014/main" id="{FE1BDBD8-C349-87CB-AAC7-574E745AA9CE}"/>
              </a:ext>
            </a:extLst>
          </p:cNvPr>
          <p:cNvGrpSpPr/>
          <p:nvPr/>
        </p:nvGrpSpPr>
        <p:grpSpPr>
          <a:xfrm>
            <a:off x="2699751" y="3686061"/>
            <a:ext cx="375967" cy="497180"/>
            <a:chOff x="6216857" y="1516300"/>
            <a:chExt cx="1394581" cy="1844200"/>
          </a:xfrm>
        </p:grpSpPr>
        <p:pic>
          <p:nvPicPr>
            <p:cNvPr id="42" name="圖片 41">
              <a:extLst>
                <a:ext uri="{FF2B5EF4-FFF2-40B4-BE49-F238E27FC236}">
                  <a16:creationId xmlns:a16="http://schemas.microsoft.com/office/drawing/2014/main" id="{824E22A4-ED24-5C3F-4E6A-889F7A91A8D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8678" b="89876" l="9563" r="89891">
                          <a14:foregroundMark x1="45628" y1="9504" x2="51913" y2="8884"/>
                          <a14:foregroundMark x1="42623" y1="89669" x2="57377" y2="89876"/>
                          <a14:foregroundMark x1="16059" y1="34298" x2="13388" y2="43388"/>
                          <a14:foregroundMark x1="18306" y1="26653" x2="16059" y2="34298"/>
                          <a14:foregroundMark x1="14000" y1="58058" x2="22131" y2="77273"/>
                          <a14:foregroundMark x1="11202" y1="51446" x2="14000" y2="58058"/>
                          <a14:foregroundMark x1="22131" y1="77273" x2="41530" y2="89669"/>
                          <a14:foregroundMark x1="13511" y1="58058" x2="14481" y2="64050"/>
                          <a14:foregroundMark x1="12842" y1="53926" x2="13511" y2="58058"/>
                          <a14:backgroundMark x1="16667" y1="34298" x2="16667" y2="34298"/>
                          <a14:backgroundMark x1="22404" y1="22934" x2="22404" y2="22934"/>
                          <a14:backgroundMark x1="14754" y1="58058" x2="14754" y2="58058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216857" y="1516300"/>
              <a:ext cx="1394581" cy="1844200"/>
            </a:xfrm>
            <a:prstGeom prst="rect">
              <a:avLst/>
            </a:prstGeom>
          </p:spPr>
        </p:pic>
        <p:sp>
          <p:nvSpPr>
            <p:cNvPr id="43" name="手繪多邊形: 圖案 42">
              <a:extLst>
                <a:ext uri="{FF2B5EF4-FFF2-40B4-BE49-F238E27FC236}">
                  <a16:creationId xmlns:a16="http://schemas.microsoft.com/office/drawing/2014/main" id="{44B6D086-133A-0AFB-5297-FB2E6C656A4E}"/>
                </a:ext>
              </a:extLst>
            </p:cNvPr>
            <p:cNvSpPr/>
            <p:nvPr/>
          </p:nvSpPr>
          <p:spPr>
            <a:xfrm>
              <a:off x="6457950" y="1651635"/>
              <a:ext cx="430530" cy="821055"/>
            </a:xfrm>
            <a:custGeom>
              <a:avLst/>
              <a:gdLst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55601 h 876656"/>
                <a:gd name="connsiteX1" fmla="*/ 430530 w 430530"/>
                <a:gd name="connsiteY1" fmla="*/ 876656 h 876656"/>
                <a:gd name="connsiteX2" fmla="*/ 363855 w 430530"/>
                <a:gd name="connsiteY2" fmla="*/ 869036 h 876656"/>
                <a:gd name="connsiteX3" fmla="*/ 293370 w 430530"/>
                <a:gd name="connsiteY3" fmla="*/ 842366 h 876656"/>
                <a:gd name="connsiteX4" fmla="*/ 207645 w 430530"/>
                <a:gd name="connsiteY4" fmla="*/ 798551 h 876656"/>
                <a:gd name="connsiteX5" fmla="*/ 129540 w 430530"/>
                <a:gd name="connsiteY5" fmla="*/ 714731 h 876656"/>
                <a:gd name="connsiteX6" fmla="*/ 70485 w 430530"/>
                <a:gd name="connsiteY6" fmla="*/ 621386 h 876656"/>
                <a:gd name="connsiteX7" fmla="*/ 19050 w 430530"/>
                <a:gd name="connsiteY7" fmla="*/ 514706 h 876656"/>
                <a:gd name="connsiteX8" fmla="*/ 0 w 430530"/>
                <a:gd name="connsiteY8" fmla="*/ 449936 h 876656"/>
                <a:gd name="connsiteX9" fmla="*/ 34290 w 430530"/>
                <a:gd name="connsiteY9" fmla="*/ 356591 h 876656"/>
                <a:gd name="connsiteX10" fmla="*/ 97155 w 430530"/>
                <a:gd name="connsiteY10" fmla="*/ 255626 h 876656"/>
                <a:gd name="connsiteX11" fmla="*/ 158115 w 430530"/>
                <a:gd name="connsiteY11" fmla="*/ 183236 h 876656"/>
                <a:gd name="connsiteX12" fmla="*/ 287655 w 430530"/>
                <a:gd name="connsiteY12" fmla="*/ 86081 h 876656"/>
                <a:gd name="connsiteX13" fmla="*/ 430530 w 430530"/>
                <a:gd name="connsiteY13" fmla="*/ 55601 h 876656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14829 h 835884"/>
                <a:gd name="connsiteX1" fmla="*/ 430530 w 430530"/>
                <a:gd name="connsiteY1" fmla="*/ 835884 h 835884"/>
                <a:gd name="connsiteX2" fmla="*/ 363855 w 430530"/>
                <a:gd name="connsiteY2" fmla="*/ 828264 h 835884"/>
                <a:gd name="connsiteX3" fmla="*/ 293370 w 430530"/>
                <a:gd name="connsiteY3" fmla="*/ 801594 h 835884"/>
                <a:gd name="connsiteX4" fmla="*/ 207645 w 430530"/>
                <a:gd name="connsiteY4" fmla="*/ 757779 h 835884"/>
                <a:gd name="connsiteX5" fmla="*/ 129540 w 430530"/>
                <a:gd name="connsiteY5" fmla="*/ 673959 h 835884"/>
                <a:gd name="connsiteX6" fmla="*/ 70485 w 430530"/>
                <a:gd name="connsiteY6" fmla="*/ 580614 h 835884"/>
                <a:gd name="connsiteX7" fmla="*/ 19050 w 430530"/>
                <a:gd name="connsiteY7" fmla="*/ 473934 h 835884"/>
                <a:gd name="connsiteX8" fmla="*/ 0 w 430530"/>
                <a:gd name="connsiteY8" fmla="*/ 409164 h 835884"/>
                <a:gd name="connsiteX9" fmla="*/ 34290 w 430530"/>
                <a:gd name="connsiteY9" fmla="*/ 315819 h 835884"/>
                <a:gd name="connsiteX10" fmla="*/ 97155 w 430530"/>
                <a:gd name="connsiteY10" fmla="*/ 214854 h 835884"/>
                <a:gd name="connsiteX11" fmla="*/ 158115 w 430530"/>
                <a:gd name="connsiteY11" fmla="*/ 142464 h 835884"/>
                <a:gd name="connsiteX12" fmla="*/ 287655 w 430530"/>
                <a:gd name="connsiteY12" fmla="*/ 45309 h 835884"/>
                <a:gd name="connsiteX13" fmla="*/ 430530 w 430530"/>
                <a:gd name="connsiteY13" fmla="*/ 14829 h 835884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30530" h="821055">
                  <a:moveTo>
                    <a:pt x="430530" y="0"/>
                  </a:moveTo>
                  <a:lnTo>
                    <a:pt x="430530" y="821055"/>
                  </a:lnTo>
                  <a:lnTo>
                    <a:pt x="363855" y="813435"/>
                  </a:lnTo>
                  <a:lnTo>
                    <a:pt x="293370" y="786765"/>
                  </a:lnTo>
                  <a:cubicBezTo>
                    <a:pt x="267335" y="775018"/>
                    <a:pt x="234950" y="764222"/>
                    <a:pt x="207645" y="742950"/>
                  </a:cubicBezTo>
                  <a:cubicBezTo>
                    <a:pt x="180340" y="721678"/>
                    <a:pt x="152400" y="688657"/>
                    <a:pt x="129540" y="659130"/>
                  </a:cubicBezTo>
                  <a:cubicBezTo>
                    <a:pt x="106680" y="629603"/>
                    <a:pt x="88900" y="599122"/>
                    <a:pt x="70485" y="565785"/>
                  </a:cubicBezTo>
                  <a:cubicBezTo>
                    <a:pt x="52070" y="532448"/>
                    <a:pt x="30797" y="487680"/>
                    <a:pt x="19050" y="459105"/>
                  </a:cubicBezTo>
                  <a:lnTo>
                    <a:pt x="0" y="394335"/>
                  </a:lnTo>
                  <a:lnTo>
                    <a:pt x="34290" y="300990"/>
                  </a:lnTo>
                  <a:lnTo>
                    <a:pt x="97155" y="200025"/>
                  </a:lnTo>
                  <a:lnTo>
                    <a:pt x="158115" y="127635"/>
                  </a:lnTo>
                  <a:lnTo>
                    <a:pt x="287655" y="30480"/>
                  </a:lnTo>
                  <a:cubicBezTo>
                    <a:pt x="421640" y="2541"/>
                    <a:pt x="287655" y="32068"/>
                    <a:pt x="430530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44" name="直線單箭頭接點 43">
            <a:extLst>
              <a:ext uri="{FF2B5EF4-FFF2-40B4-BE49-F238E27FC236}">
                <a16:creationId xmlns:a16="http://schemas.microsoft.com/office/drawing/2014/main" id="{D8C1A79E-59DC-FC44-B75D-CDB368EC7290}"/>
              </a:ext>
            </a:extLst>
          </p:cNvPr>
          <p:cNvCxnSpPr>
            <a:cxnSpLocks/>
          </p:cNvCxnSpPr>
          <p:nvPr/>
        </p:nvCxnSpPr>
        <p:spPr>
          <a:xfrm>
            <a:off x="2531767" y="3657207"/>
            <a:ext cx="1960105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5" name="群組 44">
            <a:extLst>
              <a:ext uri="{FF2B5EF4-FFF2-40B4-BE49-F238E27FC236}">
                <a16:creationId xmlns:a16="http://schemas.microsoft.com/office/drawing/2014/main" id="{6C6230AC-A26D-F2F7-1090-734B94916B52}"/>
              </a:ext>
            </a:extLst>
          </p:cNvPr>
          <p:cNvGrpSpPr/>
          <p:nvPr/>
        </p:nvGrpSpPr>
        <p:grpSpPr>
          <a:xfrm>
            <a:off x="2479188" y="3581494"/>
            <a:ext cx="127262" cy="143077"/>
            <a:chOff x="6740165" y="1304774"/>
            <a:chExt cx="127262" cy="143077"/>
          </a:xfrm>
        </p:grpSpPr>
        <p:cxnSp>
          <p:nvCxnSpPr>
            <p:cNvPr id="46" name="直線接點 45">
              <a:extLst>
                <a:ext uri="{FF2B5EF4-FFF2-40B4-BE49-F238E27FC236}">
                  <a16:creationId xmlns:a16="http://schemas.microsoft.com/office/drawing/2014/main" id="{23B34C29-0CD2-BEBD-5F1D-82755604B5F8}"/>
                </a:ext>
              </a:extLst>
            </p:cNvPr>
            <p:cNvCxnSpPr/>
            <p:nvPr/>
          </p:nvCxnSpPr>
          <p:spPr>
            <a:xfrm>
              <a:off x="6740165" y="1376313"/>
              <a:ext cx="12726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線接點 46">
              <a:extLst>
                <a:ext uri="{FF2B5EF4-FFF2-40B4-BE49-F238E27FC236}">
                  <a16:creationId xmlns:a16="http://schemas.microsoft.com/office/drawing/2014/main" id="{650ED049-1FFF-EBB9-66CA-E10F269C49C9}"/>
                </a:ext>
              </a:extLst>
            </p:cNvPr>
            <p:cNvCxnSpPr>
              <a:cxnSpLocks/>
            </p:cNvCxnSpPr>
            <p:nvPr/>
          </p:nvCxnSpPr>
          <p:spPr>
            <a:xfrm>
              <a:off x="6802172" y="1304774"/>
              <a:ext cx="0" cy="14307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矩形: 圓角 47">
            <a:extLst>
              <a:ext uri="{FF2B5EF4-FFF2-40B4-BE49-F238E27FC236}">
                <a16:creationId xmlns:a16="http://schemas.microsoft.com/office/drawing/2014/main" id="{DD141B58-A10C-D6B6-0124-D3A52E74AB4F}"/>
              </a:ext>
            </a:extLst>
          </p:cNvPr>
          <p:cNvSpPr/>
          <p:nvPr/>
        </p:nvSpPr>
        <p:spPr>
          <a:xfrm>
            <a:off x="7023591" y="2725619"/>
            <a:ext cx="93215" cy="17524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9" name="直線單箭頭接點 48">
            <a:extLst>
              <a:ext uri="{FF2B5EF4-FFF2-40B4-BE49-F238E27FC236}">
                <a16:creationId xmlns:a16="http://schemas.microsoft.com/office/drawing/2014/main" id="{4561E194-247D-C2A4-28F3-1D0A375C0548}"/>
              </a:ext>
            </a:extLst>
          </p:cNvPr>
          <p:cNvCxnSpPr>
            <a:cxnSpLocks/>
          </p:cNvCxnSpPr>
          <p:nvPr/>
        </p:nvCxnSpPr>
        <p:spPr>
          <a:xfrm>
            <a:off x="7076170" y="3593660"/>
            <a:ext cx="0" cy="421545"/>
          </a:xfrm>
          <a:prstGeom prst="straightConnector1">
            <a:avLst/>
          </a:prstGeom>
          <a:ln w="19050">
            <a:solidFill>
              <a:srgbClr val="FF0000"/>
            </a:solidFill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0" name="群組 49">
            <a:extLst>
              <a:ext uri="{FF2B5EF4-FFF2-40B4-BE49-F238E27FC236}">
                <a16:creationId xmlns:a16="http://schemas.microsoft.com/office/drawing/2014/main" id="{A4997367-B6FB-C3EC-939D-1AE32E6693E0}"/>
              </a:ext>
            </a:extLst>
          </p:cNvPr>
          <p:cNvGrpSpPr/>
          <p:nvPr/>
        </p:nvGrpSpPr>
        <p:grpSpPr>
          <a:xfrm>
            <a:off x="7244154" y="3577070"/>
            <a:ext cx="375967" cy="497180"/>
            <a:chOff x="6216857" y="1516300"/>
            <a:chExt cx="1394581" cy="1844200"/>
          </a:xfrm>
        </p:grpSpPr>
        <p:pic>
          <p:nvPicPr>
            <p:cNvPr id="51" name="圖片 50">
              <a:extLst>
                <a:ext uri="{FF2B5EF4-FFF2-40B4-BE49-F238E27FC236}">
                  <a16:creationId xmlns:a16="http://schemas.microsoft.com/office/drawing/2014/main" id="{122DB05E-9E34-0C2D-1C1F-E77F1BCF42A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8678" b="89876" l="9563" r="89891">
                          <a14:foregroundMark x1="45628" y1="9504" x2="51913" y2="8884"/>
                          <a14:foregroundMark x1="42623" y1="89669" x2="57377" y2="89876"/>
                          <a14:foregroundMark x1="16059" y1="34298" x2="13388" y2="43388"/>
                          <a14:foregroundMark x1="18306" y1="26653" x2="16059" y2="34298"/>
                          <a14:foregroundMark x1="14000" y1="58058" x2="22131" y2="77273"/>
                          <a14:foregroundMark x1="11202" y1="51446" x2="14000" y2="58058"/>
                          <a14:foregroundMark x1="22131" y1="77273" x2="41530" y2="89669"/>
                          <a14:foregroundMark x1="13511" y1="58058" x2="14481" y2="64050"/>
                          <a14:foregroundMark x1="12842" y1="53926" x2="13511" y2="58058"/>
                          <a14:backgroundMark x1="16667" y1="34298" x2="16667" y2="34298"/>
                          <a14:backgroundMark x1="22404" y1="22934" x2="22404" y2="22934"/>
                          <a14:backgroundMark x1="14754" y1="58058" x2="14754" y2="58058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216857" y="1516300"/>
              <a:ext cx="1394581" cy="1844200"/>
            </a:xfrm>
            <a:prstGeom prst="rect">
              <a:avLst/>
            </a:prstGeom>
          </p:spPr>
        </p:pic>
        <p:sp>
          <p:nvSpPr>
            <p:cNvPr id="52" name="手繪多邊形: 圖案 51">
              <a:extLst>
                <a:ext uri="{FF2B5EF4-FFF2-40B4-BE49-F238E27FC236}">
                  <a16:creationId xmlns:a16="http://schemas.microsoft.com/office/drawing/2014/main" id="{FD24F1F3-FEBF-FDC4-8A9A-E06314F7A1D9}"/>
                </a:ext>
              </a:extLst>
            </p:cNvPr>
            <p:cNvSpPr/>
            <p:nvPr/>
          </p:nvSpPr>
          <p:spPr>
            <a:xfrm>
              <a:off x="6457950" y="1651635"/>
              <a:ext cx="430530" cy="821055"/>
            </a:xfrm>
            <a:custGeom>
              <a:avLst/>
              <a:gdLst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55601 h 876656"/>
                <a:gd name="connsiteX1" fmla="*/ 430530 w 430530"/>
                <a:gd name="connsiteY1" fmla="*/ 876656 h 876656"/>
                <a:gd name="connsiteX2" fmla="*/ 363855 w 430530"/>
                <a:gd name="connsiteY2" fmla="*/ 869036 h 876656"/>
                <a:gd name="connsiteX3" fmla="*/ 293370 w 430530"/>
                <a:gd name="connsiteY3" fmla="*/ 842366 h 876656"/>
                <a:gd name="connsiteX4" fmla="*/ 207645 w 430530"/>
                <a:gd name="connsiteY4" fmla="*/ 798551 h 876656"/>
                <a:gd name="connsiteX5" fmla="*/ 129540 w 430530"/>
                <a:gd name="connsiteY5" fmla="*/ 714731 h 876656"/>
                <a:gd name="connsiteX6" fmla="*/ 70485 w 430530"/>
                <a:gd name="connsiteY6" fmla="*/ 621386 h 876656"/>
                <a:gd name="connsiteX7" fmla="*/ 19050 w 430530"/>
                <a:gd name="connsiteY7" fmla="*/ 514706 h 876656"/>
                <a:gd name="connsiteX8" fmla="*/ 0 w 430530"/>
                <a:gd name="connsiteY8" fmla="*/ 449936 h 876656"/>
                <a:gd name="connsiteX9" fmla="*/ 34290 w 430530"/>
                <a:gd name="connsiteY9" fmla="*/ 356591 h 876656"/>
                <a:gd name="connsiteX10" fmla="*/ 97155 w 430530"/>
                <a:gd name="connsiteY10" fmla="*/ 255626 h 876656"/>
                <a:gd name="connsiteX11" fmla="*/ 158115 w 430530"/>
                <a:gd name="connsiteY11" fmla="*/ 183236 h 876656"/>
                <a:gd name="connsiteX12" fmla="*/ 287655 w 430530"/>
                <a:gd name="connsiteY12" fmla="*/ 86081 h 876656"/>
                <a:gd name="connsiteX13" fmla="*/ 430530 w 430530"/>
                <a:gd name="connsiteY13" fmla="*/ 55601 h 876656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14829 h 835884"/>
                <a:gd name="connsiteX1" fmla="*/ 430530 w 430530"/>
                <a:gd name="connsiteY1" fmla="*/ 835884 h 835884"/>
                <a:gd name="connsiteX2" fmla="*/ 363855 w 430530"/>
                <a:gd name="connsiteY2" fmla="*/ 828264 h 835884"/>
                <a:gd name="connsiteX3" fmla="*/ 293370 w 430530"/>
                <a:gd name="connsiteY3" fmla="*/ 801594 h 835884"/>
                <a:gd name="connsiteX4" fmla="*/ 207645 w 430530"/>
                <a:gd name="connsiteY4" fmla="*/ 757779 h 835884"/>
                <a:gd name="connsiteX5" fmla="*/ 129540 w 430530"/>
                <a:gd name="connsiteY5" fmla="*/ 673959 h 835884"/>
                <a:gd name="connsiteX6" fmla="*/ 70485 w 430530"/>
                <a:gd name="connsiteY6" fmla="*/ 580614 h 835884"/>
                <a:gd name="connsiteX7" fmla="*/ 19050 w 430530"/>
                <a:gd name="connsiteY7" fmla="*/ 473934 h 835884"/>
                <a:gd name="connsiteX8" fmla="*/ 0 w 430530"/>
                <a:gd name="connsiteY8" fmla="*/ 409164 h 835884"/>
                <a:gd name="connsiteX9" fmla="*/ 34290 w 430530"/>
                <a:gd name="connsiteY9" fmla="*/ 315819 h 835884"/>
                <a:gd name="connsiteX10" fmla="*/ 97155 w 430530"/>
                <a:gd name="connsiteY10" fmla="*/ 214854 h 835884"/>
                <a:gd name="connsiteX11" fmla="*/ 158115 w 430530"/>
                <a:gd name="connsiteY11" fmla="*/ 142464 h 835884"/>
                <a:gd name="connsiteX12" fmla="*/ 287655 w 430530"/>
                <a:gd name="connsiteY12" fmla="*/ 45309 h 835884"/>
                <a:gd name="connsiteX13" fmla="*/ 430530 w 430530"/>
                <a:gd name="connsiteY13" fmla="*/ 14829 h 835884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30530" h="821055">
                  <a:moveTo>
                    <a:pt x="430530" y="0"/>
                  </a:moveTo>
                  <a:lnTo>
                    <a:pt x="430530" y="821055"/>
                  </a:lnTo>
                  <a:lnTo>
                    <a:pt x="363855" y="813435"/>
                  </a:lnTo>
                  <a:lnTo>
                    <a:pt x="293370" y="786765"/>
                  </a:lnTo>
                  <a:cubicBezTo>
                    <a:pt x="267335" y="775018"/>
                    <a:pt x="234950" y="764222"/>
                    <a:pt x="207645" y="742950"/>
                  </a:cubicBezTo>
                  <a:cubicBezTo>
                    <a:pt x="180340" y="721678"/>
                    <a:pt x="152400" y="688657"/>
                    <a:pt x="129540" y="659130"/>
                  </a:cubicBezTo>
                  <a:cubicBezTo>
                    <a:pt x="106680" y="629603"/>
                    <a:pt x="88900" y="599122"/>
                    <a:pt x="70485" y="565785"/>
                  </a:cubicBezTo>
                  <a:cubicBezTo>
                    <a:pt x="52070" y="532448"/>
                    <a:pt x="30797" y="487680"/>
                    <a:pt x="19050" y="459105"/>
                  </a:cubicBezTo>
                  <a:lnTo>
                    <a:pt x="0" y="394335"/>
                  </a:lnTo>
                  <a:lnTo>
                    <a:pt x="34290" y="300990"/>
                  </a:lnTo>
                  <a:lnTo>
                    <a:pt x="97155" y="200025"/>
                  </a:lnTo>
                  <a:lnTo>
                    <a:pt x="158115" y="127635"/>
                  </a:lnTo>
                  <a:lnTo>
                    <a:pt x="287655" y="30480"/>
                  </a:lnTo>
                  <a:cubicBezTo>
                    <a:pt x="421640" y="2541"/>
                    <a:pt x="287655" y="32068"/>
                    <a:pt x="430530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53" name="直線單箭頭接點 52">
            <a:extLst>
              <a:ext uri="{FF2B5EF4-FFF2-40B4-BE49-F238E27FC236}">
                <a16:creationId xmlns:a16="http://schemas.microsoft.com/office/drawing/2014/main" id="{9E9329AA-76F7-5EC3-106A-6E309DAC0CB5}"/>
              </a:ext>
            </a:extLst>
          </p:cNvPr>
          <p:cNvCxnSpPr>
            <a:cxnSpLocks/>
          </p:cNvCxnSpPr>
          <p:nvPr/>
        </p:nvCxnSpPr>
        <p:spPr>
          <a:xfrm>
            <a:off x="7076170" y="3548216"/>
            <a:ext cx="1960105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4" name="群組 53">
            <a:extLst>
              <a:ext uri="{FF2B5EF4-FFF2-40B4-BE49-F238E27FC236}">
                <a16:creationId xmlns:a16="http://schemas.microsoft.com/office/drawing/2014/main" id="{B366628D-3B49-EDC5-2B7F-5489B0CF9631}"/>
              </a:ext>
            </a:extLst>
          </p:cNvPr>
          <p:cNvGrpSpPr/>
          <p:nvPr/>
        </p:nvGrpSpPr>
        <p:grpSpPr>
          <a:xfrm>
            <a:off x="7023591" y="3472503"/>
            <a:ext cx="127262" cy="143077"/>
            <a:chOff x="6740165" y="1304774"/>
            <a:chExt cx="127262" cy="143077"/>
          </a:xfrm>
        </p:grpSpPr>
        <p:cxnSp>
          <p:nvCxnSpPr>
            <p:cNvPr id="55" name="直線接點 54">
              <a:extLst>
                <a:ext uri="{FF2B5EF4-FFF2-40B4-BE49-F238E27FC236}">
                  <a16:creationId xmlns:a16="http://schemas.microsoft.com/office/drawing/2014/main" id="{88E5E1AA-F1CF-68A6-04D1-0B11D979F248}"/>
                </a:ext>
              </a:extLst>
            </p:cNvPr>
            <p:cNvCxnSpPr/>
            <p:nvPr/>
          </p:nvCxnSpPr>
          <p:spPr>
            <a:xfrm>
              <a:off x="6740165" y="1376313"/>
              <a:ext cx="12726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線接點 55">
              <a:extLst>
                <a:ext uri="{FF2B5EF4-FFF2-40B4-BE49-F238E27FC236}">
                  <a16:creationId xmlns:a16="http://schemas.microsoft.com/office/drawing/2014/main" id="{EEB7C883-E37F-0639-1EE4-4273FA07EB26}"/>
                </a:ext>
              </a:extLst>
            </p:cNvPr>
            <p:cNvCxnSpPr>
              <a:cxnSpLocks/>
            </p:cNvCxnSpPr>
            <p:nvPr/>
          </p:nvCxnSpPr>
          <p:spPr>
            <a:xfrm>
              <a:off x="6802172" y="1304774"/>
              <a:ext cx="0" cy="14307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矩形: 圓角 56">
            <a:extLst>
              <a:ext uri="{FF2B5EF4-FFF2-40B4-BE49-F238E27FC236}">
                <a16:creationId xmlns:a16="http://schemas.microsoft.com/office/drawing/2014/main" id="{DB717727-7134-049F-ACBC-0A120A0B4407}"/>
              </a:ext>
            </a:extLst>
          </p:cNvPr>
          <p:cNvSpPr/>
          <p:nvPr/>
        </p:nvSpPr>
        <p:spPr>
          <a:xfrm>
            <a:off x="2346178" y="4740599"/>
            <a:ext cx="93215" cy="17524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8" name="矩形: 圓角 57">
            <a:extLst>
              <a:ext uri="{FF2B5EF4-FFF2-40B4-BE49-F238E27FC236}">
                <a16:creationId xmlns:a16="http://schemas.microsoft.com/office/drawing/2014/main" id="{3BE778AF-8888-1A1C-1772-CCF9394E60C2}"/>
              </a:ext>
            </a:extLst>
          </p:cNvPr>
          <p:cNvSpPr/>
          <p:nvPr/>
        </p:nvSpPr>
        <p:spPr>
          <a:xfrm>
            <a:off x="2502388" y="4740229"/>
            <a:ext cx="93215" cy="17524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9" name="直線單箭頭接點 58">
            <a:extLst>
              <a:ext uri="{FF2B5EF4-FFF2-40B4-BE49-F238E27FC236}">
                <a16:creationId xmlns:a16="http://schemas.microsoft.com/office/drawing/2014/main" id="{C76305A7-53A8-1FD2-E726-A890E07B02E7}"/>
              </a:ext>
            </a:extLst>
          </p:cNvPr>
          <p:cNvCxnSpPr>
            <a:cxnSpLocks/>
          </p:cNvCxnSpPr>
          <p:nvPr/>
        </p:nvCxnSpPr>
        <p:spPr>
          <a:xfrm>
            <a:off x="2502388" y="5627465"/>
            <a:ext cx="0" cy="421545"/>
          </a:xfrm>
          <a:prstGeom prst="straightConnector1">
            <a:avLst/>
          </a:prstGeom>
          <a:ln w="19050">
            <a:solidFill>
              <a:srgbClr val="FF0000"/>
            </a:solidFill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60" name="群組 59">
            <a:extLst>
              <a:ext uri="{FF2B5EF4-FFF2-40B4-BE49-F238E27FC236}">
                <a16:creationId xmlns:a16="http://schemas.microsoft.com/office/drawing/2014/main" id="{82858E17-937E-7E12-CE06-629D938B9E41}"/>
              </a:ext>
            </a:extLst>
          </p:cNvPr>
          <p:cNvGrpSpPr/>
          <p:nvPr/>
        </p:nvGrpSpPr>
        <p:grpSpPr>
          <a:xfrm>
            <a:off x="2670372" y="5610875"/>
            <a:ext cx="375967" cy="497180"/>
            <a:chOff x="6216857" y="1516300"/>
            <a:chExt cx="1394581" cy="1844200"/>
          </a:xfrm>
        </p:grpSpPr>
        <p:pic>
          <p:nvPicPr>
            <p:cNvPr id="61" name="圖片 60">
              <a:extLst>
                <a:ext uri="{FF2B5EF4-FFF2-40B4-BE49-F238E27FC236}">
                  <a16:creationId xmlns:a16="http://schemas.microsoft.com/office/drawing/2014/main" id="{D841DC60-13EF-70FA-1B13-018B57E2EF2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8678" b="89876" l="9563" r="89891">
                          <a14:foregroundMark x1="45628" y1="9504" x2="51913" y2="8884"/>
                          <a14:foregroundMark x1="42623" y1="89669" x2="57377" y2="89876"/>
                          <a14:foregroundMark x1="16059" y1="34298" x2="13388" y2="43388"/>
                          <a14:foregroundMark x1="18306" y1="26653" x2="16059" y2="34298"/>
                          <a14:foregroundMark x1="14000" y1="58058" x2="22131" y2="77273"/>
                          <a14:foregroundMark x1="11202" y1="51446" x2="14000" y2="58058"/>
                          <a14:foregroundMark x1="22131" y1="77273" x2="41530" y2="89669"/>
                          <a14:foregroundMark x1="13511" y1="58058" x2="14481" y2="64050"/>
                          <a14:foregroundMark x1="12842" y1="53926" x2="13511" y2="58058"/>
                          <a14:backgroundMark x1="16667" y1="34298" x2="16667" y2="34298"/>
                          <a14:backgroundMark x1="22404" y1="22934" x2="22404" y2="22934"/>
                          <a14:backgroundMark x1="14754" y1="58058" x2="14754" y2="58058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216857" y="1516300"/>
              <a:ext cx="1394581" cy="1844200"/>
            </a:xfrm>
            <a:prstGeom prst="rect">
              <a:avLst/>
            </a:prstGeom>
          </p:spPr>
        </p:pic>
        <p:sp>
          <p:nvSpPr>
            <p:cNvPr id="62" name="手繪多邊形: 圖案 61">
              <a:extLst>
                <a:ext uri="{FF2B5EF4-FFF2-40B4-BE49-F238E27FC236}">
                  <a16:creationId xmlns:a16="http://schemas.microsoft.com/office/drawing/2014/main" id="{DD518E67-C0C6-AFB4-1FC7-84EE5B66207A}"/>
                </a:ext>
              </a:extLst>
            </p:cNvPr>
            <p:cNvSpPr/>
            <p:nvPr/>
          </p:nvSpPr>
          <p:spPr>
            <a:xfrm>
              <a:off x="6457950" y="1651635"/>
              <a:ext cx="430530" cy="821055"/>
            </a:xfrm>
            <a:custGeom>
              <a:avLst/>
              <a:gdLst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55601 h 876656"/>
                <a:gd name="connsiteX1" fmla="*/ 430530 w 430530"/>
                <a:gd name="connsiteY1" fmla="*/ 876656 h 876656"/>
                <a:gd name="connsiteX2" fmla="*/ 363855 w 430530"/>
                <a:gd name="connsiteY2" fmla="*/ 869036 h 876656"/>
                <a:gd name="connsiteX3" fmla="*/ 293370 w 430530"/>
                <a:gd name="connsiteY3" fmla="*/ 842366 h 876656"/>
                <a:gd name="connsiteX4" fmla="*/ 207645 w 430530"/>
                <a:gd name="connsiteY4" fmla="*/ 798551 h 876656"/>
                <a:gd name="connsiteX5" fmla="*/ 129540 w 430530"/>
                <a:gd name="connsiteY5" fmla="*/ 714731 h 876656"/>
                <a:gd name="connsiteX6" fmla="*/ 70485 w 430530"/>
                <a:gd name="connsiteY6" fmla="*/ 621386 h 876656"/>
                <a:gd name="connsiteX7" fmla="*/ 19050 w 430530"/>
                <a:gd name="connsiteY7" fmla="*/ 514706 h 876656"/>
                <a:gd name="connsiteX8" fmla="*/ 0 w 430530"/>
                <a:gd name="connsiteY8" fmla="*/ 449936 h 876656"/>
                <a:gd name="connsiteX9" fmla="*/ 34290 w 430530"/>
                <a:gd name="connsiteY9" fmla="*/ 356591 h 876656"/>
                <a:gd name="connsiteX10" fmla="*/ 97155 w 430530"/>
                <a:gd name="connsiteY10" fmla="*/ 255626 h 876656"/>
                <a:gd name="connsiteX11" fmla="*/ 158115 w 430530"/>
                <a:gd name="connsiteY11" fmla="*/ 183236 h 876656"/>
                <a:gd name="connsiteX12" fmla="*/ 287655 w 430530"/>
                <a:gd name="connsiteY12" fmla="*/ 86081 h 876656"/>
                <a:gd name="connsiteX13" fmla="*/ 430530 w 430530"/>
                <a:gd name="connsiteY13" fmla="*/ 55601 h 876656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14829 h 835884"/>
                <a:gd name="connsiteX1" fmla="*/ 430530 w 430530"/>
                <a:gd name="connsiteY1" fmla="*/ 835884 h 835884"/>
                <a:gd name="connsiteX2" fmla="*/ 363855 w 430530"/>
                <a:gd name="connsiteY2" fmla="*/ 828264 h 835884"/>
                <a:gd name="connsiteX3" fmla="*/ 293370 w 430530"/>
                <a:gd name="connsiteY3" fmla="*/ 801594 h 835884"/>
                <a:gd name="connsiteX4" fmla="*/ 207645 w 430530"/>
                <a:gd name="connsiteY4" fmla="*/ 757779 h 835884"/>
                <a:gd name="connsiteX5" fmla="*/ 129540 w 430530"/>
                <a:gd name="connsiteY5" fmla="*/ 673959 h 835884"/>
                <a:gd name="connsiteX6" fmla="*/ 70485 w 430530"/>
                <a:gd name="connsiteY6" fmla="*/ 580614 h 835884"/>
                <a:gd name="connsiteX7" fmla="*/ 19050 w 430530"/>
                <a:gd name="connsiteY7" fmla="*/ 473934 h 835884"/>
                <a:gd name="connsiteX8" fmla="*/ 0 w 430530"/>
                <a:gd name="connsiteY8" fmla="*/ 409164 h 835884"/>
                <a:gd name="connsiteX9" fmla="*/ 34290 w 430530"/>
                <a:gd name="connsiteY9" fmla="*/ 315819 h 835884"/>
                <a:gd name="connsiteX10" fmla="*/ 97155 w 430530"/>
                <a:gd name="connsiteY10" fmla="*/ 214854 h 835884"/>
                <a:gd name="connsiteX11" fmla="*/ 158115 w 430530"/>
                <a:gd name="connsiteY11" fmla="*/ 142464 h 835884"/>
                <a:gd name="connsiteX12" fmla="*/ 287655 w 430530"/>
                <a:gd name="connsiteY12" fmla="*/ 45309 h 835884"/>
                <a:gd name="connsiteX13" fmla="*/ 430530 w 430530"/>
                <a:gd name="connsiteY13" fmla="*/ 14829 h 835884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  <a:gd name="connsiteX0" fmla="*/ 430530 w 430530"/>
                <a:gd name="connsiteY0" fmla="*/ 0 h 821055"/>
                <a:gd name="connsiteX1" fmla="*/ 430530 w 430530"/>
                <a:gd name="connsiteY1" fmla="*/ 821055 h 821055"/>
                <a:gd name="connsiteX2" fmla="*/ 363855 w 430530"/>
                <a:gd name="connsiteY2" fmla="*/ 813435 h 821055"/>
                <a:gd name="connsiteX3" fmla="*/ 293370 w 430530"/>
                <a:gd name="connsiteY3" fmla="*/ 786765 h 821055"/>
                <a:gd name="connsiteX4" fmla="*/ 207645 w 430530"/>
                <a:gd name="connsiteY4" fmla="*/ 742950 h 821055"/>
                <a:gd name="connsiteX5" fmla="*/ 129540 w 430530"/>
                <a:gd name="connsiteY5" fmla="*/ 659130 h 821055"/>
                <a:gd name="connsiteX6" fmla="*/ 70485 w 430530"/>
                <a:gd name="connsiteY6" fmla="*/ 565785 h 821055"/>
                <a:gd name="connsiteX7" fmla="*/ 19050 w 430530"/>
                <a:gd name="connsiteY7" fmla="*/ 459105 h 821055"/>
                <a:gd name="connsiteX8" fmla="*/ 0 w 430530"/>
                <a:gd name="connsiteY8" fmla="*/ 394335 h 821055"/>
                <a:gd name="connsiteX9" fmla="*/ 34290 w 430530"/>
                <a:gd name="connsiteY9" fmla="*/ 300990 h 821055"/>
                <a:gd name="connsiteX10" fmla="*/ 97155 w 430530"/>
                <a:gd name="connsiteY10" fmla="*/ 200025 h 821055"/>
                <a:gd name="connsiteX11" fmla="*/ 158115 w 430530"/>
                <a:gd name="connsiteY11" fmla="*/ 127635 h 821055"/>
                <a:gd name="connsiteX12" fmla="*/ 287655 w 430530"/>
                <a:gd name="connsiteY12" fmla="*/ 30480 h 821055"/>
                <a:gd name="connsiteX13" fmla="*/ 430530 w 430530"/>
                <a:gd name="connsiteY13" fmla="*/ 0 h 821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30530" h="821055">
                  <a:moveTo>
                    <a:pt x="430530" y="0"/>
                  </a:moveTo>
                  <a:lnTo>
                    <a:pt x="430530" y="821055"/>
                  </a:lnTo>
                  <a:lnTo>
                    <a:pt x="363855" y="813435"/>
                  </a:lnTo>
                  <a:lnTo>
                    <a:pt x="293370" y="786765"/>
                  </a:lnTo>
                  <a:cubicBezTo>
                    <a:pt x="267335" y="775018"/>
                    <a:pt x="234950" y="764222"/>
                    <a:pt x="207645" y="742950"/>
                  </a:cubicBezTo>
                  <a:cubicBezTo>
                    <a:pt x="180340" y="721678"/>
                    <a:pt x="152400" y="688657"/>
                    <a:pt x="129540" y="659130"/>
                  </a:cubicBezTo>
                  <a:cubicBezTo>
                    <a:pt x="106680" y="629603"/>
                    <a:pt x="88900" y="599122"/>
                    <a:pt x="70485" y="565785"/>
                  </a:cubicBezTo>
                  <a:cubicBezTo>
                    <a:pt x="52070" y="532448"/>
                    <a:pt x="30797" y="487680"/>
                    <a:pt x="19050" y="459105"/>
                  </a:cubicBezTo>
                  <a:lnTo>
                    <a:pt x="0" y="394335"/>
                  </a:lnTo>
                  <a:lnTo>
                    <a:pt x="34290" y="300990"/>
                  </a:lnTo>
                  <a:lnTo>
                    <a:pt x="97155" y="200025"/>
                  </a:lnTo>
                  <a:lnTo>
                    <a:pt x="158115" y="127635"/>
                  </a:lnTo>
                  <a:lnTo>
                    <a:pt x="287655" y="30480"/>
                  </a:lnTo>
                  <a:cubicBezTo>
                    <a:pt x="421640" y="2541"/>
                    <a:pt x="287655" y="32068"/>
                    <a:pt x="430530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63" name="直線單箭頭接點 62">
            <a:extLst>
              <a:ext uri="{FF2B5EF4-FFF2-40B4-BE49-F238E27FC236}">
                <a16:creationId xmlns:a16="http://schemas.microsoft.com/office/drawing/2014/main" id="{8DD7603E-37C6-A085-8894-497F3F81DD70}"/>
              </a:ext>
            </a:extLst>
          </p:cNvPr>
          <p:cNvCxnSpPr>
            <a:cxnSpLocks/>
          </p:cNvCxnSpPr>
          <p:nvPr/>
        </p:nvCxnSpPr>
        <p:spPr>
          <a:xfrm>
            <a:off x="2502388" y="5582021"/>
            <a:ext cx="1960105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28" name="群組 127">
            <a:extLst>
              <a:ext uri="{FF2B5EF4-FFF2-40B4-BE49-F238E27FC236}">
                <a16:creationId xmlns:a16="http://schemas.microsoft.com/office/drawing/2014/main" id="{07BEB22C-DAB9-7873-FCC0-F617124A6F64}"/>
              </a:ext>
            </a:extLst>
          </p:cNvPr>
          <p:cNvGrpSpPr/>
          <p:nvPr/>
        </p:nvGrpSpPr>
        <p:grpSpPr>
          <a:xfrm>
            <a:off x="2449809" y="5506308"/>
            <a:ext cx="127262" cy="143077"/>
            <a:chOff x="6740165" y="1304774"/>
            <a:chExt cx="127262" cy="143077"/>
          </a:xfrm>
        </p:grpSpPr>
        <p:cxnSp>
          <p:nvCxnSpPr>
            <p:cNvPr id="129" name="直線接點 128">
              <a:extLst>
                <a:ext uri="{FF2B5EF4-FFF2-40B4-BE49-F238E27FC236}">
                  <a16:creationId xmlns:a16="http://schemas.microsoft.com/office/drawing/2014/main" id="{80605B49-6110-00A0-0951-6B1EEDC0CC59}"/>
                </a:ext>
              </a:extLst>
            </p:cNvPr>
            <p:cNvCxnSpPr/>
            <p:nvPr/>
          </p:nvCxnSpPr>
          <p:spPr>
            <a:xfrm>
              <a:off x="6740165" y="1376313"/>
              <a:ext cx="12726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線接點 129">
              <a:extLst>
                <a:ext uri="{FF2B5EF4-FFF2-40B4-BE49-F238E27FC236}">
                  <a16:creationId xmlns:a16="http://schemas.microsoft.com/office/drawing/2014/main" id="{650BF2C9-7EC9-B496-5427-4E2AB510B0D0}"/>
                </a:ext>
              </a:extLst>
            </p:cNvPr>
            <p:cNvCxnSpPr>
              <a:cxnSpLocks/>
            </p:cNvCxnSpPr>
            <p:nvPr/>
          </p:nvCxnSpPr>
          <p:spPr>
            <a:xfrm>
              <a:off x="6802172" y="1304774"/>
              <a:ext cx="0" cy="14307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1" name="矩形: 圓角 130">
            <a:extLst>
              <a:ext uri="{FF2B5EF4-FFF2-40B4-BE49-F238E27FC236}">
                <a16:creationId xmlns:a16="http://schemas.microsoft.com/office/drawing/2014/main" id="{9771E500-96DC-A6F8-14BD-E85E1DAF34C0}"/>
              </a:ext>
            </a:extLst>
          </p:cNvPr>
          <p:cNvSpPr/>
          <p:nvPr/>
        </p:nvSpPr>
        <p:spPr>
          <a:xfrm>
            <a:off x="1584960" y="3429000"/>
            <a:ext cx="2861434" cy="214610"/>
          </a:xfrm>
          <a:prstGeom prst="roundRect">
            <a:avLst/>
          </a:prstGeom>
          <a:noFill/>
          <a:ln>
            <a:solidFill>
              <a:srgbClr val="3333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2" name="矩形: 圓角 131">
            <a:extLst>
              <a:ext uri="{FF2B5EF4-FFF2-40B4-BE49-F238E27FC236}">
                <a16:creationId xmlns:a16="http://schemas.microsoft.com/office/drawing/2014/main" id="{28E27E1E-7D83-0699-9EE5-8BF895DAD984}"/>
              </a:ext>
            </a:extLst>
          </p:cNvPr>
          <p:cNvSpPr/>
          <p:nvPr/>
        </p:nvSpPr>
        <p:spPr>
          <a:xfrm>
            <a:off x="6828687" y="3353316"/>
            <a:ext cx="238055" cy="590575"/>
          </a:xfrm>
          <a:prstGeom prst="roundRect">
            <a:avLst/>
          </a:prstGeom>
          <a:noFill/>
          <a:ln>
            <a:solidFill>
              <a:srgbClr val="3333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3" name="矩形: 圓角 132">
            <a:extLst>
              <a:ext uri="{FF2B5EF4-FFF2-40B4-BE49-F238E27FC236}">
                <a16:creationId xmlns:a16="http://schemas.microsoft.com/office/drawing/2014/main" id="{9E62B782-744A-E19C-4AB0-8A368FD5BF4F}"/>
              </a:ext>
            </a:extLst>
          </p:cNvPr>
          <p:cNvSpPr/>
          <p:nvPr/>
        </p:nvSpPr>
        <p:spPr>
          <a:xfrm>
            <a:off x="1527810" y="5360174"/>
            <a:ext cx="2861434" cy="214610"/>
          </a:xfrm>
          <a:prstGeom prst="roundRect">
            <a:avLst/>
          </a:prstGeom>
          <a:noFill/>
          <a:ln>
            <a:solidFill>
              <a:srgbClr val="3333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4" name="矩形: 圓角 133">
            <a:extLst>
              <a:ext uri="{FF2B5EF4-FFF2-40B4-BE49-F238E27FC236}">
                <a16:creationId xmlns:a16="http://schemas.microsoft.com/office/drawing/2014/main" id="{5D60F7AB-9776-BF80-231B-AF1576BD0D31}"/>
              </a:ext>
            </a:extLst>
          </p:cNvPr>
          <p:cNvSpPr/>
          <p:nvPr/>
        </p:nvSpPr>
        <p:spPr>
          <a:xfrm>
            <a:off x="2249483" y="5405821"/>
            <a:ext cx="238055" cy="590575"/>
          </a:xfrm>
          <a:prstGeom prst="roundRect">
            <a:avLst/>
          </a:prstGeom>
          <a:noFill/>
          <a:ln>
            <a:solidFill>
              <a:srgbClr val="3333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5" name="文字方塊 134">
            <a:extLst>
              <a:ext uri="{FF2B5EF4-FFF2-40B4-BE49-F238E27FC236}">
                <a16:creationId xmlns:a16="http://schemas.microsoft.com/office/drawing/2014/main" id="{DF63F74C-ACFA-17F2-D7BB-85EC201D6413}"/>
              </a:ext>
            </a:extLst>
          </p:cNvPr>
          <p:cNvSpPr txBox="1"/>
          <p:nvPr/>
        </p:nvSpPr>
        <p:spPr>
          <a:xfrm>
            <a:off x="5174925" y="4981134"/>
            <a:ext cx="34932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「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$</a:t>
            </a:r>
            <a:r>
              <a:rPr lang="zh-TW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」代表鎖定的意思</a:t>
            </a:r>
            <a:endParaRPr lang="en-US" altLang="zh-TW" b="1" dirty="0">
              <a:solidFill>
                <a:srgbClr val="FF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可以鎖定行、列或者兩者皆鎖定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!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1606EF27-71B5-4196-C08A-575D9E7857A4}"/>
              </a:ext>
            </a:extLst>
          </p:cNvPr>
          <p:cNvSpPr txBox="1"/>
          <p:nvPr/>
        </p:nvSpPr>
        <p:spPr>
          <a:xfrm>
            <a:off x="1714039" y="105567"/>
            <a:ext cx="57168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Excel/Google</a:t>
            </a:r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試算表基礎功能認識</a:t>
            </a:r>
          </a:p>
        </p:txBody>
      </p:sp>
    </p:spTree>
    <p:extLst>
      <p:ext uri="{BB962C8B-B14F-4D97-AF65-F5344CB8AC3E}">
        <p14:creationId xmlns:p14="http://schemas.microsoft.com/office/powerpoint/2010/main" val="2504396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8" grpId="0" animBg="1"/>
      <p:bldP spid="57" grpId="0" animBg="1"/>
      <p:bldP spid="58" grpId="0" animBg="1"/>
      <p:bldP spid="131" grpId="0" animBg="1"/>
      <p:bldP spid="132" grpId="0" animBg="1"/>
      <p:bldP spid="133" grpId="0" animBg="1"/>
      <p:bldP spid="134" grpId="0" animBg="1"/>
      <p:bldP spid="1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3A92D99-BB83-41AA-8669-917BFF9589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" t="10785"/>
          <a:stretch/>
        </p:blipFill>
        <p:spPr>
          <a:xfrm>
            <a:off x="0" y="6767421"/>
            <a:ext cx="9144000" cy="90579"/>
          </a:xfrm>
          <a:prstGeom prst="rect">
            <a:avLst/>
          </a:prstGeom>
        </p:spPr>
      </p:pic>
      <p:grpSp>
        <p:nvGrpSpPr>
          <p:cNvPr id="8" name="群組 7">
            <a:extLst>
              <a:ext uri="{FF2B5EF4-FFF2-40B4-BE49-F238E27FC236}">
                <a16:creationId xmlns:a16="http://schemas.microsoft.com/office/drawing/2014/main" id="{18BE69F2-5307-496E-24CE-1728E5C542B0}"/>
              </a:ext>
            </a:extLst>
          </p:cNvPr>
          <p:cNvGrpSpPr/>
          <p:nvPr/>
        </p:nvGrpSpPr>
        <p:grpSpPr>
          <a:xfrm>
            <a:off x="3070845" y="3049954"/>
            <a:ext cx="3032970" cy="914400"/>
            <a:chOff x="2461245" y="3065585"/>
            <a:chExt cx="3032970" cy="914400"/>
          </a:xfrm>
        </p:grpSpPr>
        <p:sp>
          <p:nvSpPr>
            <p:cNvPr id="4" name="文字方塊 3">
              <a:extLst>
                <a:ext uri="{FF2B5EF4-FFF2-40B4-BE49-F238E27FC236}">
                  <a16:creationId xmlns:a16="http://schemas.microsoft.com/office/drawing/2014/main" id="{589757DF-A58B-CA73-0073-66EBA39B3F55}"/>
                </a:ext>
              </a:extLst>
            </p:cNvPr>
            <p:cNvSpPr txBox="1"/>
            <p:nvPr/>
          </p:nvSpPr>
          <p:spPr>
            <a:xfrm>
              <a:off x="3375644" y="3322730"/>
              <a:ext cx="211857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000" b="1" dirty="0">
                  <a:solidFill>
                    <a:srgbClr val="F17C3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2000" b="1" dirty="0">
                  <a:solidFill>
                    <a:srgbClr val="F17C3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規劃求解設定</a:t>
              </a:r>
              <a:endParaRPr lang="en-US" altLang="zh-TW" sz="2000" b="1" dirty="0">
                <a:solidFill>
                  <a:srgbClr val="F17C3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6" name="圖形 5" descr="藍圖 以實心填滿">
              <a:extLst>
                <a:ext uri="{FF2B5EF4-FFF2-40B4-BE49-F238E27FC236}">
                  <a16:creationId xmlns:a16="http://schemas.microsoft.com/office/drawing/2014/main" id="{45AEE87D-D77E-2D3C-6494-2B108C675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461245" y="3065585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45753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072B978-E3BB-68FE-460C-A4990FE5AEE3}"/>
              </a:ext>
            </a:extLst>
          </p:cNvPr>
          <p:cNvSpPr txBox="1"/>
          <p:nvPr/>
        </p:nvSpPr>
        <p:spPr>
          <a:xfrm>
            <a:off x="3410047" y="105567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規劃求解設定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27AB2B5D-64BC-C0E5-7209-E643D10F98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7503"/>
          <a:stretch/>
        </p:blipFill>
        <p:spPr>
          <a:xfrm>
            <a:off x="326546" y="787565"/>
            <a:ext cx="3815612" cy="1549235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A182BD63-7AFC-0321-7D5B-0113BA22A4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2606" y="938177"/>
            <a:ext cx="3479979" cy="5349631"/>
          </a:xfrm>
          <a:prstGeom prst="rect">
            <a:avLst/>
          </a:prstGeom>
        </p:spPr>
      </p:pic>
      <p:sp>
        <p:nvSpPr>
          <p:cNvPr id="18" name="矩形: 圓角 17">
            <a:extLst>
              <a:ext uri="{FF2B5EF4-FFF2-40B4-BE49-F238E27FC236}">
                <a16:creationId xmlns:a16="http://schemas.microsoft.com/office/drawing/2014/main" id="{5481E919-0429-E816-2280-53CA97A06650}"/>
              </a:ext>
            </a:extLst>
          </p:cNvPr>
          <p:cNvSpPr/>
          <p:nvPr/>
        </p:nvSpPr>
        <p:spPr>
          <a:xfrm>
            <a:off x="326546" y="1239133"/>
            <a:ext cx="509703" cy="20320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: 圓角 18">
            <a:extLst>
              <a:ext uri="{FF2B5EF4-FFF2-40B4-BE49-F238E27FC236}">
                <a16:creationId xmlns:a16="http://schemas.microsoft.com/office/drawing/2014/main" id="{D8196F3B-4B2D-095E-B40D-57EC0D1054CE}"/>
              </a:ext>
            </a:extLst>
          </p:cNvPr>
          <p:cNvSpPr/>
          <p:nvPr/>
        </p:nvSpPr>
        <p:spPr>
          <a:xfrm>
            <a:off x="5848112" y="5990492"/>
            <a:ext cx="509703" cy="20320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: 圓角 19">
            <a:extLst>
              <a:ext uri="{FF2B5EF4-FFF2-40B4-BE49-F238E27FC236}">
                <a16:creationId xmlns:a16="http://schemas.microsoft.com/office/drawing/2014/main" id="{848B8F3E-53F5-5546-41B5-010E600CCB08}"/>
              </a:ext>
            </a:extLst>
          </p:cNvPr>
          <p:cNvSpPr/>
          <p:nvPr/>
        </p:nvSpPr>
        <p:spPr>
          <a:xfrm>
            <a:off x="6907661" y="5990492"/>
            <a:ext cx="509703" cy="20320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07C676FF-E975-EB7E-A6E3-E65D806AB5A8}"/>
              </a:ext>
            </a:extLst>
          </p:cNvPr>
          <p:cNvSpPr txBox="1"/>
          <p:nvPr/>
        </p:nvSpPr>
        <p:spPr>
          <a:xfrm>
            <a:off x="-46886" y="1148252"/>
            <a:ext cx="416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1a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1E970286-4DBF-77DD-E457-49275E45D6AF}"/>
              </a:ext>
            </a:extLst>
          </p:cNvPr>
          <p:cNvSpPr txBox="1"/>
          <p:nvPr/>
        </p:nvSpPr>
        <p:spPr>
          <a:xfrm>
            <a:off x="5876416" y="5664820"/>
            <a:ext cx="514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2a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4AB9C63B-44AE-0997-55AA-4862BF45CBA6}"/>
              </a:ext>
            </a:extLst>
          </p:cNvPr>
          <p:cNvSpPr txBox="1"/>
          <p:nvPr/>
        </p:nvSpPr>
        <p:spPr>
          <a:xfrm>
            <a:off x="7370820" y="5907426"/>
            <a:ext cx="360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圖片 24">
            <a:extLst>
              <a:ext uri="{FF2B5EF4-FFF2-40B4-BE49-F238E27FC236}">
                <a16:creationId xmlns:a16="http://schemas.microsoft.com/office/drawing/2014/main" id="{A726F54E-7EE2-A877-A98A-0699D070B2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62" y="2887725"/>
            <a:ext cx="3374658" cy="3864708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sp>
        <p:nvSpPr>
          <p:cNvPr id="26" name="矩形: 圓角 25">
            <a:extLst>
              <a:ext uri="{FF2B5EF4-FFF2-40B4-BE49-F238E27FC236}">
                <a16:creationId xmlns:a16="http://schemas.microsoft.com/office/drawing/2014/main" id="{420E8E0A-CB6A-8D75-046B-C7A3294D772C}"/>
              </a:ext>
            </a:extLst>
          </p:cNvPr>
          <p:cNvSpPr/>
          <p:nvPr/>
        </p:nvSpPr>
        <p:spPr>
          <a:xfrm>
            <a:off x="2349027" y="2931718"/>
            <a:ext cx="230053" cy="27258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0B619B37-5198-ACE0-052C-3764A39322C8}"/>
              </a:ext>
            </a:extLst>
          </p:cNvPr>
          <p:cNvSpPr txBox="1"/>
          <p:nvPr/>
        </p:nvSpPr>
        <p:spPr>
          <a:xfrm>
            <a:off x="1915273" y="2835925"/>
            <a:ext cx="548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1b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32C888F9-CB82-C620-74BA-F91B94BD1F9A}"/>
              </a:ext>
            </a:extLst>
          </p:cNvPr>
          <p:cNvSpPr txBox="1"/>
          <p:nvPr/>
        </p:nvSpPr>
        <p:spPr>
          <a:xfrm>
            <a:off x="369462" y="2427596"/>
            <a:ext cx="34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3333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或是由這邊</a:t>
            </a:r>
            <a:r>
              <a:rPr lang="en-US" altLang="zh-TW" b="1" dirty="0">
                <a:solidFill>
                  <a:srgbClr val="3333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b="1" dirty="0">
                <a:solidFill>
                  <a:srgbClr val="3333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跟</a:t>
            </a:r>
            <a:r>
              <a:rPr lang="en-US" altLang="zh-TW" b="1" dirty="0">
                <a:solidFill>
                  <a:srgbClr val="3333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Excel</a:t>
            </a:r>
            <a:r>
              <a:rPr lang="zh-TW" altLang="en-US" b="1" dirty="0">
                <a:solidFill>
                  <a:srgbClr val="3333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的版本有關</a:t>
            </a:r>
            <a:r>
              <a:rPr lang="en-US" altLang="zh-TW" b="1" dirty="0">
                <a:solidFill>
                  <a:srgbClr val="3333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b="1" dirty="0">
              <a:solidFill>
                <a:srgbClr val="3333FF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9" name="矩形: 圓角 28">
            <a:extLst>
              <a:ext uri="{FF2B5EF4-FFF2-40B4-BE49-F238E27FC236}">
                <a16:creationId xmlns:a16="http://schemas.microsoft.com/office/drawing/2014/main" id="{827ECCE1-4A65-E305-CAD6-7DCA37D652F3}"/>
              </a:ext>
            </a:extLst>
          </p:cNvPr>
          <p:cNvSpPr/>
          <p:nvPr/>
        </p:nvSpPr>
        <p:spPr>
          <a:xfrm>
            <a:off x="2579080" y="6140463"/>
            <a:ext cx="609600" cy="20562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9063E467-9F93-EFA3-2C56-F29FC0B9AFA5}"/>
              </a:ext>
            </a:extLst>
          </p:cNvPr>
          <p:cNvSpPr txBox="1"/>
          <p:nvPr/>
        </p:nvSpPr>
        <p:spPr>
          <a:xfrm>
            <a:off x="2161306" y="6058611"/>
            <a:ext cx="548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2b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4" name="接點: 肘形 33">
            <a:extLst>
              <a:ext uri="{FF2B5EF4-FFF2-40B4-BE49-F238E27FC236}">
                <a16:creationId xmlns:a16="http://schemas.microsoft.com/office/drawing/2014/main" id="{D9B42DE1-84DB-AD7F-9CE3-CD9E6F39DCFB}"/>
              </a:ext>
            </a:extLst>
          </p:cNvPr>
          <p:cNvCxnSpPr>
            <a:stCxn id="4" idx="3"/>
            <a:endCxn id="15" idx="1"/>
          </p:cNvCxnSpPr>
          <p:nvPr/>
        </p:nvCxnSpPr>
        <p:spPr>
          <a:xfrm>
            <a:off x="4142158" y="1562183"/>
            <a:ext cx="1450448" cy="2050810"/>
          </a:xfrm>
          <a:prstGeom prst="bentConnector3">
            <a:avLst/>
          </a:prstGeom>
          <a:ln w="25400">
            <a:solidFill>
              <a:srgbClr val="3333F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1" name="群組 40">
            <a:extLst>
              <a:ext uri="{FF2B5EF4-FFF2-40B4-BE49-F238E27FC236}">
                <a16:creationId xmlns:a16="http://schemas.microsoft.com/office/drawing/2014/main" id="{6DA3364B-2DA6-FFB4-6AA3-8222EF2E3CD5}"/>
              </a:ext>
            </a:extLst>
          </p:cNvPr>
          <p:cNvGrpSpPr/>
          <p:nvPr/>
        </p:nvGrpSpPr>
        <p:grpSpPr>
          <a:xfrm>
            <a:off x="4452247" y="4635413"/>
            <a:ext cx="877163" cy="369332"/>
            <a:chOff x="4686706" y="4635413"/>
            <a:chExt cx="877163" cy="369332"/>
          </a:xfrm>
        </p:grpSpPr>
        <p:sp>
          <p:nvSpPr>
            <p:cNvPr id="40" name="矩形: 圓角 39">
              <a:extLst>
                <a:ext uri="{FF2B5EF4-FFF2-40B4-BE49-F238E27FC236}">
                  <a16:creationId xmlns:a16="http://schemas.microsoft.com/office/drawing/2014/main" id="{862DADFB-AA3F-F7BF-01ED-5C1B86C935FA}"/>
                </a:ext>
              </a:extLst>
            </p:cNvPr>
            <p:cNvSpPr/>
            <p:nvPr/>
          </p:nvSpPr>
          <p:spPr>
            <a:xfrm>
              <a:off x="4728307" y="4635413"/>
              <a:ext cx="781539" cy="369332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文字方塊 38">
              <a:extLst>
                <a:ext uri="{FF2B5EF4-FFF2-40B4-BE49-F238E27FC236}">
                  <a16:creationId xmlns:a16="http://schemas.microsoft.com/office/drawing/2014/main" id="{18D2E2F8-860E-7590-876A-A47FBEF61DBB}"/>
                </a:ext>
              </a:extLst>
            </p:cNvPr>
            <p:cNvSpPr txBox="1"/>
            <p:nvPr/>
          </p:nvSpPr>
          <p:spPr>
            <a:xfrm>
              <a:off x="4686706" y="4635413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b="1" dirty="0">
                  <a:solidFill>
                    <a:srgbClr val="3333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接下頁</a:t>
              </a:r>
            </a:p>
          </p:txBody>
        </p:sp>
      </p:grpSp>
      <p:cxnSp>
        <p:nvCxnSpPr>
          <p:cNvPr id="43" name="直線單箭頭接點 42">
            <a:extLst>
              <a:ext uri="{FF2B5EF4-FFF2-40B4-BE49-F238E27FC236}">
                <a16:creationId xmlns:a16="http://schemas.microsoft.com/office/drawing/2014/main" id="{E9DAB2E2-014A-2ACB-92A0-60D763D530ED}"/>
              </a:ext>
            </a:extLst>
          </p:cNvPr>
          <p:cNvCxnSpPr>
            <a:cxnSpLocks/>
            <a:stCxn id="25" idx="3"/>
            <a:endCxn id="39" idx="1"/>
          </p:cNvCxnSpPr>
          <p:nvPr/>
        </p:nvCxnSpPr>
        <p:spPr>
          <a:xfrm>
            <a:off x="3744120" y="4820079"/>
            <a:ext cx="708127" cy="0"/>
          </a:xfrm>
          <a:prstGeom prst="straightConnector1">
            <a:avLst/>
          </a:prstGeom>
          <a:ln w="25400">
            <a:solidFill>
              <a:srgbClr val="3333F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7500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24472C2-A345-A8B0-D728-1322079448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75" y="1218841"/>
            <a:ext cx="6058202" cy="4572359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E2DBE91E-E6A4-2F68-1B64-A354A01C44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2128" y="1218841"/>
            <a:ext cx="2769653" cy="4506643"/>
          </a:xfrm>
          <a:prstGeom prst="rect">
            <a:avLst/>
          </a:prstGeom>
        </p:spPr>
      </p:pic>
      <p:sp>
        <p:nvSpPr>
          <p:cNvPr id="8" name="矩形: 圓角 7">
            <a:extLst>
              <a:ext uri="{FF2B5EF4-FFF2-40B4-BE49-F238E27FC236}">
                <a16:creationId xmlns:a16="http://schemas.microsoft.com/office/drawing/2014/main" id="{683E3D4D-2D43-2804-9D37-B71613B942AA}"/>
              </a:ext>
            </a:extLst>
          </p:cNvPr>
          <p:cNvSpPr/>
          <p:nvPr/>
        </p:nvSpPr>
        <p:spPr>
          <a:xfrm>
            <a:off x="76875" y="3436815"/>
            <a:ext cx="509703" cy="20320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10C46D61-75DF-3A10-4CA1-17A706EED497}"/>
              </a:ext>
            </a:extLst>
          </p:cNvPr>
          <p:cNvSpPr txBox="1"/>
          <p:nvPr/>
        </p:nvSpPr>
        <p:spPr>
          <a:xfrm>
            <a:off x="531458" y="3353749"/>
            <a:ext cx="360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id="{FCB50AFB-125B-60CB-381A-6C4364636957}"/>
              </a:ext>
            </a:extLst>
          </p:cNvPr>
          <p:cNvSpPr/>
          <p:nvPr/>
        </p:nvSpPr>
        <p:spPr>
          <a:xfrm>
            <a:off x="1192996" y="3142733"/>
            <a:ext cx="745220" cy="13972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0287EF48-0DFF-C413-46DA-EB8517F0D935}"/>
              </a:ext>
            </a:extLst>
          </p:cNvPr>
          <p:cNvSpPr txBox="1"/>
          <p:nvPr/>
        </p:nvSpPr>
        <p:spPr>
          <a:xfrm>
            <a:off x="1938216" y="2864175"/>
            <a:ext cx="559673" cy="383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25173D96-09D9-F048-A039-461DF6A1A22F}"/>
              </a:ext>
            </a:extLst>
          </p:cNvPr>
          <p:cNvSpPr/>
          <p:nvPr/>
        </p:nvSpPr>
        <p:spPr>
          <a:xfrm>
            <a:off x="2361396" y="5334948"/>
            <a:ext cx="483404" cy="18271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09C826DD-1AD2-03AE-8406-572656DA81C4}"/>
              </a:ext>
            </a:extLst>
          </p:cNvPr>
          <p:cNvSpPr txBox="1"/>
          <p:nvPr/>
        </p:nvSpPr>
        <p:spPr>
          <a:xfrm>
            <a:off x="2861866" y="5255623"/>
            <a:ext cx="339969" cy="383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: 圓角 13">
            <a:extLst>
              <a:ext uri="{FF2B5EF4-FFF2-40B4-BE49-F238E27FC236}">
                <a16:creationId xmlns:a16="http://schemas.microsoft.com/office/drawing/2014/main" id="{86EB2E45-4399-1619-AD69-690E5FF3958A}"/>
              </a:ext>
            </a:extLst>
          </p:cNvPr>
          <p:cNvSpPr/>
          <p:nvPr/>
        </p:nvSpPr>
        <p:spPr>
          <a:xfrm>
            <a:off x="6322128" y="2299927"/>
            <a:ext cx="1172826" cy="15410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67ACAA9A-FFB6-DAFB-91E6-B12916BAD729}"/>
              </a:ext>
            </a:extLst>
          </p:cNvPr>
          <p:cNvSpPr txBox="1"/>
          <p:nvPr/>
        </p:nvSpPr>
        <p:spPr>
          <a:xfrm>
            <a:off x="7494954" y="2185211"/>
            <a:ext cx="339969" cy="383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矩形: 圓角 16">
            <a:extLst>
              <a:ext uri="{FF2B5EF4-FFF2-40B4-BE49-F238E27FC236}">
                <a16:creationId xmlns:a16="http://schemas.microsoft.com/office/drawing/2014/main" id="{1B35CC99-99CD-0CC5-129F-68D87DC2F53F}"/>
              </a:ext>
            </a:extLst>
          </p:cNvPr>
          <p:cNvSpPr/>
          <p:nvPr/>
        </p:nvSpPr>
        <p:spPr>
          <a:xfrm>
            <a:off x="8209543" y="1816912"/>
            <a:ext cx="793780" cy="21508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1DDFF691-171E-246F-E5DA-4DD7E479D454}"/>
              </a:ext>
            </a:extLst>
          </p:cNvPr>
          <p:cNvSpPr txBox="1"/>
          <p:nvPr/>
        </p:nvSpPr>
        <p:spPr>
          <a:xfrm>
            <a:off x="8436448" y="1533916"/>
            <a:ext cx="339969" cy="383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169FECDD-9892-C028-7907-9E28873F7428}"/>
              </a:ext>
            </a:extLst>
          </p:cNvPr>
          <p:cNvSpPr txBox="1"/>
          <p:nvPr/>
        </p:nvSpPr>
        <p:spPr>
          <a:xfrm>
            <a:off x="3410047" y="105567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規劃求解設定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77180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13161065-9182-8AAD-21A5-24DC73BC1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32299"/>
            <a:ext cx="9144000" cy="2793402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sp>
        <p:nvSpPr>
          <p:cNvPr id="6" name="矩形: 圓角 5">
            <a:extLst>
              <a:ext uri="{FF2B5EF4-FFF2-40B4-BE49-F238E27FC236}">
                <a16:creationId xmlns:a16="http://schemas.microsoft.com/office/drawing/2014/main" id="{896622A1-C147-0F2A-ACB2-626FD93A34FC}"/>
              </a:ext>
            </a:extLst>
          </p:cNvPr>
          <p:cNvSpPr/>
          <p:nvPr/>
        </p:nvSpPr>
        <p:spPr>
          <a:xfrm>
            <a:off x="2236350" y="2388547"/>
            <a:ext cx="248942" cy="21397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531AF8BA-E43E-5A34-0A21-1983CF67F5AD}"/>
              </a:ext>
            </a:extLst>
          </p:cNvPr>
          <p:cNvSpPr txBox="1"/>
          <p:nvPr/>
        </p:nvSpPr>
        <p:spPr>
          <a:xfrm>
            <a:off x="2416389" y="2111998"/>
            <a:ext cx="339969" cy="383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2BADA8D2-2732-B86B-E2A8-BF24155D966F}"/>
              </a:ext>
            </a:extLst>
          </p:cNvPr>
          <p:cNvSpPr/>
          <p:nvPr/>
        </p:nvSpPr>
        <p:spPr>
          <a:xfrm>
            <a:off x="7757918" y="2580315"/>
            <a:ext cx="414501" cy="21397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4823438E-DD4C-411F-D8BB-8EBD698103B3}"/>
              </a:ext>
            </a:extLst>
          </p:cNvPr>
          <p:cNvSpPr txBox="1"/>
          <p:nvPr/>
        </p:nvSpPr>
        <p:spPr>
          <a:xfrm>
            <a:off x="8131155" y="2502636"/>
            <a:ext cx="447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4FED5CE8-1BBD-6100-CB1D-41904435F5C5}"/>
              </a:ext>
            </a:extLst>
          </p:cNvPr>
          <p:cNvSpPr txBox="1"/>
          <p:nvPr/>
        </p:nvSpPr>
        <p:spPr>
          <a:xfrm>
            <a:off x="3410047" y="105567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規劃求解設定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91873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3A92D99-BB83-41AA-8669-917BFF9589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" t="10785"/>
          <a:stretch/>
        </p:blipFill>
        <p:spPr>
          <a:xfrm>
            <a:off x="0" y="6767421"/>
            <a:ext cx="9144000" cy="90579"/>
          </a:xfrm>
          <a:prstGeom prst="rect">
            <a:avLst/>
          </a:prstGeom>
        </p:spPr>
      </p:pic>
      <p:grpSp>
        <p:nvGrpSpPr>
          <p:cNvPr id="8" name="群組 7">
            <a:extLst>
              <a:ext uri="{FF2B5EF4-FFF2-40B4-BE49-F238E27FC236}">
                <a16:creationId xmlns:a16="http://schemas.microsoft.com/office/drawing/2014/main" id="{F68272E0-AAD7-E490-73E4-D3CA1C1BCF79}"/>
              </a:ext>
            </a:extLst>
          </p:cNvPr>
          <p:cNvGrpSpPr/>
          <p:nvPr/>
        </p:nvGrpSpPr>
        <p:grpSpPr>
          <a:xfrm>
            <a:off x="3653391" y="2848378"/>
            <a:ext cx="1837217" cy="914400"/>
            <a:chOff x="2461245" y="3065585"/>
            <a:chExt cx="1837217" cy="914400"/>
          </a:xfrm>
        </p:grpSpPr>
        <p:sp>
          <p:nvSpPr>
            <p:cNvPr id="4" name="文字方塊 3">
              <a:extLst>
                <a:ext uri="{FF2B5EF4-FFF2-40B4-BE49-F238E27FC236}">
                  <a16:creationId xmlns:a16="http://schemas.microsoft.com/office/drawing/2014/main" id="{589757DF-A58B-CA73-0073-66EBA39B3F55}"/>
                </a:ext>
              </a:extLst>
            </p:cNvPr>
            <p:cNvSpPr txBox="1"/>
            <p:nvPr/>
          </p:nvSpPr>
          <p:spPr>
            <a:xfrm>
              <a:off x="3375645" y="3322730"/>
              <a:ext cx="92281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000" b="1" dirty="0">
                  <a:solidFill>
                    <a:srgbClr val="7BB21B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</a:t>
              </a:r>
              <a:r>
                <a:rPr lang="zh-TW" altLang="en-US" sz="2000" b="1" dirty="0">
                  <a:solidFill>
                    <a:srgbClr val="7BB21B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作圖</a:t>
              </a:r>
              <a:endParaRPr lang="en-US" altLang="zh-TW" sz="2000" b="1" dirty="0">
                <a:solidFill>
                  <a:srgbClr val="7BB21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6" name="圖形 5" descr="散佈圖 以實心填滿">
              <a:extLst>
                <a:ext uri="{FF2B5EF4-FFF2-40B4-BE49-F238E27FC236}">
                  <a16:creationId xmlns:a16="http://schemas.microsoft.com/office/drawing/2014/main" id="{9B638D19-8CB2-56C9-D4EF-B5038231A7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461245" y="3065585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370902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072B978-E3BB-68FE-460C-A4990FE5AEE3}"/>
              </a:ext>
            </a:extLst>
          </p:cNvPr>
          <p:cNvSpPr txBox="1"/>
          <p:nvPr/>
        </p:nvSpPr>
        <p:spPr>
          <a:xfrm>
            <a:off x="4120594" y="10556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作圖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0D76F082-A876-83C2-0090-237954E46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108" y="940239"/>
            <a:ext cx="7901354" cy="5798075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</p:spTree>
    <p:extLst>
      <p:ext uri="{BB962C8B-B14F-4D97-AF65-F5344CB8AC3E}">
        <p14:creationId xmlns:p14="http://schemas.microsoft.com/office/powerpoint/2010/main" val="38459817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072B978-E3BB-68FE-460C-A4990FE5AEE3}"/>
              </a:ext>
            </a:extLst>
          </p:cNvPr>
          <p:cNvSpPr txBox="1"/>
          <p:nvPr/>
        </p:nvSpPr>
        <p:spPr>
          <a:xfrm>
            <a:off x="4120594" y="10556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作圖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FF27B45-876E-7679-7BF9-FECA4EC9F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8245"/>
            <a:ext cx="4831053" cy="4179512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442BD190-5B2E-9CFD-392F-1930E551CF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3405" y="2774080"/>
            <a:ext cx="3974946" cy="2375877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sp>
        <p:nvSpPr>
          <p:cNvPr id="3" name="矩形: 圓角 2">
            <a:extLst>
              <a:ext uri="{FF2B5EF4-FFF2-40B4-BE49-F238E27FC236}">
                <a16:creationId xmlns:a16="http://schemas.microsoft.com/office/drawing/2014/main" id="{3631BB49-B1DC-9177-D55F-DE70963A5EAA}"/>
              </a:ext>
            </a:extLst>
          </p:cNvPr>
          <p:cNvSpPr/>
          <p:nvPr/>
        </p:nvSpPr>
        <p:spPr>
          <a:xfrm>
            <a:off x="997610" y="2166100"/>
            <a:ext cx="414501" cy="21397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BAA06BE3-A8F6-588D-6411-409F6D85BAC8}"/>
              </a:ext>
            </a:extLst>
          </p:cNvPr>
          <p:cNvSpPr/>
          <p:nvPr/>
        </p:nvSpPr>
        <p:spPr>
          <a:xfrm>
            <a:off x="3154656" y="2947638"/>
            <a:ext cx="414501" cy="21397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: 圓角 5">
            <a:extLst>
              <a:ext uri="{FF2B5EF4-FFF2-40B4-BE49-F238E27FC236}">
                <a16:creationId xmlns:a16="http://schemas.microsoft.com/office/drawing/2014/main" id="{84F5BE3C-F5A9-D081-69D2-97F531F2A02B}"/>
              </a:ext>
            </a:extLst>
          </p:cNvPr>
          <p:cNvSpPr/>
          <p:nvPr/>
        </p:nvSpPr>
        <p:spPr>
          <a:xfrm>
            <a:off x="3180411" y="3429000"/>
            <a:ext cx="563158" cy="58810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38830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072B978-E3BB-68FE-460C-A4990FE5AEE3}"/>
              </a:ext>
            </a:extLst>
          </p:cNvPr>
          <p:cNvSpPr txBox="1"/>
          <p:nvPr/>
        </p:nvSpPr>
        <p:spPr>
          <a:xfrm>
            <a:off x="4120594" y="10556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作圖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5AC74B04-2E40-D8B5-7604-99B2AE9949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23" y="1367693"/>
            <a:ext cx="5781087" cy="3764844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4FFB492A-FF62-F087-15B8-0EAB3D15A4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4491" y="1367693"/>
            <a:ext cx="2713449" cy="3764844"/>
          </a:xfrm>
          <a:prstGeom prst="rect">
            <a:avLst/>
          </a:prstGeom>
        </p:spPr>
      </p:pic>
      <p:sp>
        <p:nvSpPr>
          <p:cNvPr id="3" name="矩形: 圓角 2">
            <a:extLst>
              <a:ext uri="{FF2B5EF4-FFF2-40B4-BE49-F238E27FC236}">
                <a16:creationId xmlns:a16="http://schemas.microsoft.com/office/drawing/2014/main" id="{05C05333-A4F6-9633-F3D8-653375F6EDB1}"/>
              </a:ext>
            </a:extLst>
          </p:cNvPr>
          <p:cNvSpPr/>
          <p:nvPr/>
        </p:nvSpPr>
        <p:spPr>
          <a:xfrm>
            <a:off x="1101518" y="4126522"/>
            <a:ext cx="1797989" cy="32043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8125333F-BAB4-CA05-8DDC-F5C0C33CC702}"/>
              </a:ext>
            </a:extLst>
          </p:cNvPr>
          <p:cNvSpPr/>
          <p:nvPr/>
        </p:nvSpPr>
        <p:spPr>
          <a:xfrm>
            <a:off x="6591826" y="4630615"/>
            <a:ext cx="2366114" cy="29307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81057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072B978-E3BB-68FE-460C-A4990FE5AEE3}"/>
              </a:ext>
            </a:extLst>
          </p:cNvPr>
          <p:cNvSpPr txBox="1"/>
          <p:nvPr/>
        </p:nvSpPr>
        <p:spPr>
          <a:xfrm>
            <a:off x="4120594" y="10556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作圖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2295B9E7-A4A5-398D-B1AE-D44E51FB92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016" y="887485"/>
            <a:ext cx="4204025" cy="2522415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8DCDB017-3965-E38C-428C-17F2BE3EC1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3405" y="887485"/>
            <a:ext cx="2315521" cy="2940848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30F75FD5-9625-FA2A-5F2E-9D2F1BD7EE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093" y="4004054"/>
            <a:ext cx="5845907" cy="2516565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sp>
        <p:nvSpPr>
          <p:cNvPr id="3" name="矩形: 圓角 2">
            <a:extLst>
              <a:ext uri="{FF2B5EF4-FFF2-40B4-BE49-F238E27FC236}">
                <a16:creationId xmlns:a16="http://schemas.microsoft.com/office/drawing/2014/main" id="{4E3D1EA3-393A-C2D5-FF77-369D9A9A81A7}"/>
              </a:ext>
            </a:extLst>
          </p:cNvPr>
          <p:cNvSpPr/>
          <p:nvPr/>
        </p:nvSpPr>
        <p:spPr>
          <a:xfrm>
            <a:off x="6111179" y="2696307"/>
            <a:ext cx="875775" cy="25009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: 圓角 3">
            <a:extLst>
              <a:ext uri="{FF2B5EF4-FFF2-40B4-BE49-F238E27FC236}">
                <a16:creationId xmlns:a16="http://schemas.microsoft.com/office/drawing/2014/main" id="{643332C0-BC9A-D1FE-E564-B5D7D964ADB2}"/>
              </a:ext>
            </a:extLst>
          </p:cNvPr>
          <p:cNvSpPr/>
          <p:nvPr/>
        </p:nvSpPr>
        <p:spPr>
          <a:xfrm>
            <a:off x="5031222" y="4004053"/>
            <a:ext cx="259794" cy="25533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: 圓角 5">
            <a:extLst>
              <a:ext uri="{FF2B5EF4-FFF2-40B4-BE49-F238E27FC236}">
                <a16:creationId xmlns:a16="http://schemas.microsoft.com/office/drawing/2014/main" id="{2F44DE34-9E21-5B41-D886-DAAC88224D5F}"/>
              </a:ext>
            </a:extLst>
          </p:cNvPr>
          <p:cNvSpPr/>
          <p:nvPr/>
        </p:nvSpPr>
        <p:spPr>
          <a:xfrm>
            <a:off x="5394637" y="4484699"/>
            <a:ext cx="1006163" cy="212347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40321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072B978-E3BB-68FE-460C-A4990FE5AEE3}"/>
              </a:ext>
            </a:extLst>
          </p:cNvPr>
          <p:cNvSpPr txBox="1"/>
          <p:nvPr/>
        </p:nvSpPr>
        <p:spPr>
          <a:xfrm>
            <a:off x="4120594" y="10556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作圖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49F8336D-3F89-F860-56A1-CB39217E93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00" y="887485"/>
            <a:ext cx="4266169" cy="2553408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EB2BCDCA-1DCB-33EC-3BFF-CD242929EA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913" y="3778974"/>
            <a:ext cx="4226498" cy="258309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25953041-4F8F-91E8-D02D-FEE270E8C5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9246" y="3779244"/>
            <a:ext cx="1300302" cy="2351851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1882ABC6-CF04-C347-EBE7-CF44532291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2789" y="3778974"/>
            <a:ext cx="1300302" cy="1695112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896BDEB5-804F-2020-E2B5-7AFD2F2470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1267" y="3779787"/>
            <a:ext cx="1901315" cy="2351308"/>
          </a:xfrm>
          <a:prstGeom prst="rect">
            <a:avLst/>
          </a:prstGeom>
        </p:spPr>
      </p:pic>
      <p:sp>
        <p:nvSpPr>
          <p:cNvPr id="3" name="矩形: 圓角 2">
            <a:extLst>
              <a:ext uri="{FF2B5EF4-FFF2-40B4-BE49-F238E27FC236}">
                <a16:creationId xmlns:a16="http://schemas.microsoft.com/office/drawing/2014/main" id="{624EDD8F-9ADA-CEF5-9CAC-F80E5A99989B}"/>
              </a:ext>
            </a:extLst>
          </p:cNvPr>
          <p:cNvSpPr/>
          <p:nvPr/>
        </p:nvSpPr>
        <p:spPr>
          <a:xfrm>
            <a:off x="681960" y="1096217"/>
            <a:ext cx="1006163" cy="212347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88C17FF7-CE37-4B33-C4FA-B007B7D3A2B4}"/>
              </a:ext>
            </a:extLst>
          </p:cNvPr>
          <p:cNvSpPr/>
          <p:nvPr/>
        </p:nvSpPr>
        <p:spPr>
          <a:xfrm>
            <a:off x="2084823" y="3283481"/>
            <a:ext cx="634932" cy="14552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A0224AED-91BC-8229-093D-0F82C7C8E318}"/>
              </a:ext>
            </a:extLst>
          </p:cNvPr>
          <p:cNvSpPr/>
          <p:nvPr/>
        </p:nvSpPr>
        <p:spPr>
          <a:xfrm>
            <a:off x="129914" y="1444536"/>
            <a:ext cx="221778" cy="1142356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34A88752-48CE-5865-5BD8-5B494CCA366A}"/>
              </a:ext>
            </a:extLst>
          </p:cNvPr>
          <p:cNvSpPr/>
          <p:nvPr/>
        </p:nvSpPr>
        <p:spPr>
          <a:xfrm>
            <a:off x="2775420" y="6131094"/>
            <a:ext cx="1155717" cy="23096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364CAA1D-CF59-5002-F520-E7263C1539AA}"/>
              </a:ext>
            </a:extLst>
          </p:cNvPr>
          <p:cNvSpPr/>
          <p:nvPr/>
        </p:nvSpPr>
        <p:spPr>
          <a:xfrm>
            <a:off x="1423050" y="4634270"/>
            <a:ext cx="265073" cy="22689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5237C028-569C-5CC1-CA87-BBA597E7BC70}"/>
              </a:ext>
            </a:extLst>
          </p:cNvPr>
          <p:cNvSpPr/>
          <p:nvPr/>
        </p:nvSpPr>
        <p:spPr>
          <a:xfrm>
            <a:off x="4571999" y="4333378"/>
            <a:ext cx="273539" cy="30089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: 圓角 12">
            <a:extLst>
              <a:ext uri="{FF2B5EF4-FFF2-40B4-BE49-F238E27FC236}">
                <a16:creationId xmlns:a16="http://schemas.microsoft.com/office/drawing/2014/main" id="{7A684427-4564-5F2E-8E3C-6A720BA37263}"/>
              </a:ext>
            </a:extLst>
          </p:cNvPr>
          <p:cNvSpPr/>
          <p:nvPr/>
        </p:nvSpPr>
        <p:spPr>
          <a:xfrm>
            <a:off x="5030133" y="4712677"/>
            <a:ext cx="440636" cy="24249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: 圓角 14">
            <a:extLst>
              <a:ext uri="{FF2B5EF4-FFF2-40B4-BE49-F238E27FC236}">
                <a16:creationId xmlns:a16="http://schemas.microsoft.com/office/drawing/2014/main" id="{5B1BC8AD-FC7E-B8A3-0783-C36A91D2B2D1}"/>
              </a:ext>
            </a:extLst>
          </p:cNvPr>
          <p:cNvSpPr/>
          <p:nvPr/>
        </p:nvSpPr>
        <p:spPr>
          <a:xfrm>
            <a:off x="4689485" y="5474086"/>
            <a:ext cx="531191" cy="24249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: 圓角 15">
            <a:extLst>
              <a:ext uri="{FF2B5EF4-FFF2-40B4-BE49-F238E27FC236}">
                <a16:creationId xmlns:a16="http://schemas.microsoft.com/office/drawing/2014/main" id="{88B9C264-21BE-4A94-FCFC-A4DF9A688C67}"/>
              </a:ext>
            </a:extLst>
          </p:cNvPr>
          <p:cNvSpPr/>
          <p:nvPr/>
        </p:nvSpPr>
        <p:spPr>
          <a:xfrm>
            <a:off x="5971722" y="4055341"/>
            <a:ext cx="804216" cy="20404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: 圓角 16">
            <a:extLst>
              <a:ext uri="{FF2B5EF4-FFF2-40B4-BE49-F238E27FC236}">
                <a16:creationId xmlns:a16="http://schemas.microsoft.com/office/drawing/2014/main" id="{003B794B-06CE-DB40-C504-361EEDA91E57}"/>
              </a:ext>
            </a:extLst>
          </p:cNvPr>
          <p:cNvSpPr/>
          <p:nvPr/>
        </p:nvSpPr>
        <p:spPr>
          <a:xfrm>
            <a:off x="8714154" y="4657125"/>
            <a:ext cx="358428" cy="20404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: 圓角 17">
            <a:extLst>
              <a:ext uri="{FF2B5EF4-FFF2-40B4-BE49-F238E27FC236}">
                <a16:creationId xmlns:a16="http://schemas.microsoft.com/office/drawing/2014/main" id="{A7554FB5-F355-7DBF-66E4-396E101DD9C6}"/>
              </a:ext>
            </a:extLst>
          </p:cNvPr>
          <p:cNvSpPr/>
          <p:nvPr/>
        </p:nvSpPr>
        <p:spPr>
          <a:xfrm>
            <a:off x="7186331" y="3984796"/>
            <a:ext cx="800991" cy="20425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30382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072B978-E3BB-68FE-460C-A4990FE5AEE3}"/>
              </a:ext>
            </a:extLst>
          </p:cNvPr>
          <p:cNvSpPr txBox="1"/>
          <p:nvPr/>
        </p:nvSpPr>
        <p:spPr>
          <a:xfrm>
            <a:off x="4120594" y="10556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作圖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9383941-4221-A5D6-D889-0094D578A8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798168"/>
            <a:ext cx="9144000" cy="4289387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grpSp>
        <p:nvGrpSpPr>
          <p:cNvPr id="13" name="群組 12">
            <a:extLst>
              <a:ext uri="{FF2B5EF4-FFF2-40B4-BE49-F238E27FC236}">
                <a16:creationId xmlns:a16="http://schemas.microsoft.com/office/drawing/2014/main" id="{B05AEC98-6F1E-9F82-A049-6F465C333385}"/>
              </a:ext>
            </a:extLst>
          </p:cNvPr>
          <p:cNvGrpSpPr/>
          <p:nvPr/>
        </p:nvGrpSpPr>
        <p:grpSpPr>
          <a:xfrm>
            <a:off x="0" y="5216904"/>
            <a:ext cx="9144000" cy="1641096"/>
            <a:chOff x="0" y="5216904"/>
            <a:chExt cx="9144000" cy="1641096"/>
          </a:xfrm>
        </p:grpSpPr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80AB0B87-C755-0510-51C9-0CCE28FDC8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5216904"/>
              <a:ext cx="9144000" cy="1641096"/>
            </a:xfrm>
            <a:prstGeom prst="rect">
              <a:avLst/>
            </a:prstGeom>
            <a:effectLst>
              <a:outerShdw blurRad="50800" dist="38100" dir="2700000" algn="tl" rotWithShape="0">
                <a:prstClr val="black"/>
              </a:outerShdw>
            </a:effectLst>
          </p:spPr>
        </p:pic>
        <p:grpSp>
          <p:nvGrpSpPr>
            <p:cNvPr id="9" name="群組 8">
              <a:extLst>
                <a:ext uri="{FF2B5EF4-FFF2-40B4-BE49-F238E27FC236}">
                  <a16:creationId xmlns:a16="http://schemas.microsoft.com/office/drawing/2014/main" id="{3431FE99-5673-5567-7877-9097963BDE99}"/>
                </a:ext>
              </a:extLst>
            </p:cNvPr>
            <p:cNvGrpSpPr/>
            <p:nvPr/>
          </p:nvGrpSpPr>
          <p:grpSpPr>
            <a:xfrm>
              <a:off x="6743694" y="5245478"/>
              <a:ext cx="263214" cy="369332"/>
              <a:chOff x="9294012" y="4187308"/>
              <a:chExt cx="263214" cy="369332"/>
            </a:xfrm>
          </p:grpSpPr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id="{A0794417-A661-C494-7BF9-C19673226C7F}"/>
                  </a:ext>
                </a:extLst>
              </p:cNvPr>
              <p:cNvSpPr/>
              <p:nvPr/>
            </p:nvSpPr>
            <p:spPr>
              <a:xfrm>
                <a:off x="9372599" y="4325836"/>
                <a:ext cx="95250" cy="12382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7" name="文字方塊 6">
                <a:extLst>
                  <a:ext uri="{FF2B5EF4-FFF2-40B4-BE49-F238E27FC236}">
                    <a16:creationId xmlns:a16="http://schemas.microsoft.com/office/drawing/2014/main" id="{9CB56AE5-34F3-4B08-E243-7CD778C4CA24}"/>
                  </a:ext>
                </a:extLst>
              </p:cNvPr>
              <p:cNvSpPr txBox="1"/>
              <p:nvPr/>
            </p:nvSpPr>
            <p:spPr>
              <a:xfrm>
                <a:off x="9294012" y="4187308"/>
                <a:ext cx="2632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>
                    <a:solidFill>
                      <a:schemeClr val="bg1"/>
                    </a:solidFill>
                  </a:rPr>
                  <a:t>-</a:t>
                </a:r>
                <a:endParaRPr lang="zh-TW" alt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" name="群組 9">
              <a:extLst>
                <a:ext uri="{FF2B5EF4-FFF2-40B4-BE49-F238E27FC236}">
                  <a16:creationId xmlns:a16="http://schemas.microsoft.com/office/drawing/2014/main" id="{4F9AE8D5-FB77-FCB8-80E8-DCE2890C921A}"/>
                </a:ext>
              </a:extLst>
            </p:cNvPr>
            <p:cNvGrpSpPr/>
            <p:nvPr/>
          </p:nvGrpSpPr>
          <p:grpSpPr>
            <a:xfrm>
              <a:off x="6181880" y="6059832"/>
              <a:ext cx="263214" cy="369332"/>
              <a:chOff x="9310048" y="4177374"/>
              <a:chExt cx="263214" cy="369332"/>
            </a:xfrm>
          </p:grpSpPr>
          <p:sp>
            <p:nvSpPr>
              <p:cNvPr id="11" name="矩形 10">
                <a:extLst>
                  <a:ext uri="{FF2B5EF4-FFF2-40B4-BE49-F238E27FC236}">
                    <a16:creationId xmlns:a16="http://schemas.microsoft.com/office/drawing/2014/main" id="{AFE2AAEE-31D1-7D57-F247-2327CB2CABE5}"/>
                  </a:ext>
                </a:extLst>
              </p:cNvPr>
              <p:cNvSpPr/>
              <p:nvPr/>
            </p:nvSpPr>
            <p:spPr>
              <a:xfrm>
                <a:off x="9394030" y="4325835"/>
                <a:ext cx="95250" cy="1238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2" name="文字方塊 11">
                <a:extLst>
                  <a:ext uri="{FF2B5EF4-FFF2-40B4-BE49-F238E27FC236}">
                    <a16:creationId xmlns:a16="http://schemas.microsoft.com/office/drawing/2014/main" id="{A247EAE8-3497-DEA8-329B-A70F70381519}"/>
                  </a:ext>
                </a:extLst>
              </p:cNvPr>
              <p:cNvSpPr txBox="1"/>
              <p:nvPr/>
            </p:nvSpPr>
            <p:spPr>
              <a:xfrm>
                <a:off x="9310048" y="4177374"/>
                <a:ext cx="2632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/>
                  <a:t>-</a:t>
                </a:r>
                <a:endParaRPr lang="zh-TW" altLang="en-US" dirty="0"/>
              </a:p>
            </p:txBody>
          </p:sp>
        </p:grpSp>
      </p:grp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9F6A2043-79EA-84D2-E713-D7AE00B7AD16}"/>
              </a:ext>
            </a:extLst>
          </p:cNvPr>
          <p:cNvSpPr/>
          <p:nvPr/>
        </p:nvSpPr>
        <p:spPr>
          <a:xfrm>
            <a:off x="1953846" y="6127868"/>
            <a:ext cx="703386" cy="20425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90589E84-50EC-DEBE-F14B-12B844A5FF88}"/>
              </a:ext>
            </a:extLst>
          </p:cNvPr>
          <p:cNvSpPr/>
          <p:nvPr/>
        </p:nvSpPr>
        <p:spPr>
          <a:xfrm>
            <a:off x="2048613" y="5328019"/>
            <a:ext cx="7095385" cy="20425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51052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072B978-E3BB-68FE-460C-A4990FE5AEE3}"/>
              </a:ext>
            </a:extLst>
          </p:cNvPr>
          <p:cNvSpPr txBox="1"/>
          <p:nvPr/>
        </p:nvSpPr>
        <p:spPr>
          <a:xfrm>
            <a:off x="4120594" y="10556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作圖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A29FD511-8085-5ADB-1CA3-2120CB6B66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697" y="1012355"/>
            <a:ext cx="4234594" cy="1668322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B7C8AC51-8D3A-55FE-7A0C-20B69A1CED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7292" y="3079913"/>
            <a:ext cx="6815015" cy="3245245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sp>
        <p:nvSpPr>
          <p:cNvPr id="3" name="矩形: 圓角 2">
            <a:extLst>
              <a:ext uri="{FF2B5EF4-FFF2-40B4-BE49-F238E27FC236}">
                <a16:creationId xmlns:a16="http://schemas.microsoft.com/office/drawing/2014/main" id="{E39113F3-BB59-AE27-D5B2-7F60D394A094}"/>
              </a:ext>
            </a:extLst>
          </p:cNvPr>
          <p:cNvSpPr/>
          <p:nvPr/>
        </p:nvSpPr>
        <p:spPr>
          <a:xfrm>
            <a:off x="2758829" y="1852246"/>
            <a:ext cx="758093" cy="26738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22424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072B978-E3BB-68FE-460C-A4990FE5AEE3}"/>
              </a:ext>
            </a:extLst>
          </p:cNvPr>
          <p:cNvSpPr txBox="1"/>
          <p:nvPr/>
        </p:nvSpPr>
        <p:spPr>
          <a:xfrm>
            <a:off x="4120594" y="10556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作圖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05FA1ECC-4F56-8891-C415-2B47EE0CB6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38" y="965252"/>
            <a:ext cx="4212493" cy="2902134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49F9A77D-99A4-A600-AD6E-74484617E3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1323" y="965251"/>
            <a:ext cx="4712677" cy="2552020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02DBAC2B-8BF1-079E-5092-ACD6BAF001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261" y="4074502"/>
            <a:ext cx="3871216" cy="2536094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E137A547-E8E0-8173-C05B-2AA0B705AF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1323" y="4074502"/>
            <a:ext cx="4376364" cy="2536094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sp>
        <p:nvSpPr>
          <p:cNvPr id="3" name="矩形: 圓角 2">
            <a:extLst>
              <a:ext uri="{FF2B5EF4-FFF2-40B4-BE49-F238E27FC236}">
                <a16:creationId xmlns:a16="http://schemas.microsoft.com/office/drawing/2014/main" id="{B434732D-7301-8AA6-7BD6-2CDF111F663B}"/>
              </a:ext>
            </a:extLst>
          </p:cNvPr>
          <p:cNvSpPr/>
          <p:nvPr/>
        </p:nvSpPr>
        <p:spPr>
          <a:xfrm>
            <a:off x="1031629" y="3024554"/>
            <a:ext cx="1101971" cy="20320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39DBF399-C63D-820E-EE9C-CB3287BD408F}"/>
              </a:ext>
            </a:extLst>
          </p:cNvPr>
          <p:cNvSpPr/>
          <p:nvPr/>
        </p:nvSpPr>
        <p:spPr>
          <a:xfrm>
            <a:off x="2598614" y="2026338"/>
            <a:ext cx="183664" cy="19323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CED45D92-F0DE-EA53-0CB5-3FC16B96A4D9}"/>
              </a:ext>
            </a:extLst>
          </p:cNvPr>
          <p:cNvSpPr/>
          <p:nvPr/>
        </p:nvSpPr>
        <p:spPr>
          <a:xfrm>
            <a:off x="4480167" y="2048030"/>
            <a:ext cx="607648" cy="17153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9D2A61A0-CBAA-487C-8DAA-ADA86AFA0873}"/>
              </a:ext>
            </a:extLst>
          </p:cNvPr>
          <p:cNvSpPr/>
          <p:nvPr/>
        </p:nvSpPr>
        <p:spPr>
          <a:xfrm>
            <a:off x="130260" y="4716984"/>
            <a:ext cx="1628201" cy="26923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67884E66-F7BF-2271-9A3B-55EE33526BC3}"/>
              </a:ext>
            </a:extLst>
          </p:cNvPr>
          <p:cNvSpPr/>
          <p:nvPr/>
        </p:nvSpPr>
        <p:spPr>
          <a:xfrm>
            <a:off x="130260" y="5287056"/>
            <a:ext cx="2237802" cy="20715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B5BA14A9-6E86-3439-24DD-4EFA0C06D553}"/>
              </a:ext>
            </a:extLst>
          </p:cNvPr>
          <p:cNvSpPr/>
          <p:nvPr/>
        </p:nvSpPr>
        <p:spPr>
          <a:xfrm>
            <a:off x="227952" y="5823108"/>
            <a:ext cx="2237802" cy="20715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53685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072B978-E3BB-68FE-460C-A4990FE5AEE3}"/>
              </a:ext>
            </a:extLst>
          </p:cNvPr>
          <p:cNvSpPr txBox="1"/>
          <p:nvPr/>
        </p:nvSpPr>
        <p:spPr>
          <a:xfrm>
            <a:off x="4120594" y="10556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作圖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FF75A77C-B01A-17E5-DAD4-3429CC577C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16" y="887485"/>
            <a:ext cx="4429683" cy="3053202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BD5DFEAB-741E-6B5A-0473-E9529DAEF7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7037" y="887485"/>
            <a:ext cx="1709963" cy="3076924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AE49493B-5260-460F-33B6-F487A16B502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361"/>
          <a:stretch/>
        </p:blipFill>
        <p:spPr>
          <a:xfrm>
            <a:off x="6529722" y="887485"/>
            <a:ext cx="2523170" cy="3865490"/>
          </a:xfrm>
          <a:prstGeom prst="rect">
            <a:avLst/>
          </a:prstGeom>
        </p:spPr>
      </p:pic>
      <p:sp>
        <p:nvSpPr>
          <p:cNvPr id="3" name="矩形: 圓角 2">
            <a:extLst>
              <a:ext uri="{FF2B5EF4-FFF2-40B4-BE49-F238E27FC236}">
                <a16:creationId xmlns:a16="http://schemas.microsoft.com/office/drawing/2014/main" id="{2F8765DB-92C0-8F3A-E14F-D552AACBE8FD}"/>
              </a:ext>
            </a:extLst>
          </p:cNvPr>
          <p:cNvSpPr/>
          <p:nvPr/>
        </p:nvSpPr>
        <p:spPr>
          <a:xfrm>
            <a:off x="1103275" y="2322367"/>
            <a:ext cx="397279" cy="217633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E333F4D5-4BFA-8329-018A-F3D7B0817553}"/>
              </a:ext>
            </a:extLst>
          </p:cNvPr>
          <p:cNvSpPr/>
          <p:nvPr/>
        </p:nvSpPr>
        <p:spPr>
          <a:xfrm>
            <a:off x="2467060" y="3712308"/>
            <a:ext cx="1229617" cy="21274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FEE5F9B0-84C2-49AC-0465-63C973A5A1A6}"/>
              </a:ext>
            </a:extLst>
          </p:cNvPr>
          <p:cNvSpPr/>
          <p:nvPr/>
        </p:nvSpPr>
        <p:spPr>
          <a:xfrm>
            <a:off x="4839029" y="2839768"/>
            <a:ext cx="772417" cy="26293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121F57A4-60B7-0C96-47DC-AA001991398C}"/>
              </a:ext>
            </a:extLst>
          </p:cNvPr>
          <p:cNvSpPr/>
          <p:nvPr/>
        </p:nvSpPr>
        <p:spPr>
          <a:xfrm>
            <a:off x="8534400" y="3555743"/>
            <a:ext cx="471192" cy="23471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id="{F4FBFA87-ADF4-D239-66E9-21B729CD9160}"/>
              </a:ext>
            </a:extLst>
          </p:cNvPr>
          <p:cNvSpPr/>
          <p:nvPr/>
        </p:nvSpPr>
        <p:spPr>
          <a:xfrm>
            <a:off x="4827307" y="1539631"/>
            <a:ext cx="330847" cy="32399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E6C9211F-821F-3ABB-609D-F85A44DB19AC}"/>
              </a:ext>
            </a:extLst>
          </p:cNvPr>
          <p:cNvSpPr/>
          <p:nvPr/>
        </p:nvSpPr>
        <p:spPr>
          <a:xfrm>
            <a:off x="6529722" y="1961662"/>
            <a:ext cx="590093" cy="24515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785206F2-6543-D76F-BB6B-DC57D5E6F5CE}"/>
              </a:ext>
            </a:extLst>
          </p:cNvPr>
          <p:cNvSpPr/>
          <p:nvPr/>
        </p:nvSpPr>
        <p:spPr>
          <a:xfrm>
            <a:off x="5423845" y="2056644"/>
            <a:ext cx="590093" cy="24515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13" name="圖表 12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4818792"/>
              </p:ext>
            </p:extLst>
          </p:nvPr>
        </p:nvGraphicFramePr>
        <p:xfrm>
          <a:off x="142316" y="4014476"/>
          <a:ext cx="4587688" cy="2775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7247247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3A92D99-BB83-41AA-8669-917BFF9589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" t="10785"/>
          <a:stretch/>
        </p:blipFill>
        <p:spPr>
          <a:xfrm>
            <a:off x="0" y="6767421"/>
            <a:ext cx="9144000" cy="90579"/>
          </a:xfrm>
          <a:prstGeom prst="rect">
            <a:avLst/>
          </a:prstGeom>
        </p:spPr>
      </p:pic>
      <p:grpSp>
        <p:nvGrpSpPr>
          <p:cNvPr id="9" name="群組 8">
            <a:extLst>
              <a:ext uri="{FF2B5EF4-FFF2-40B4-BE49-F238E27FC236}">
                <a16:creationId xmlns:a16="http://schemas.microsoft.com/office/drawing/2014/main" id="{ADFC460A-7EE6-33E5-5629-94380F3010DB}"/>
              </a:ext>
            </a:extLst>
          </p:cNvPr>
          <p:cNvGrpSpPr/>
          <p:nvPr/>
        </p:nvGrpSpPr>
        <p:grpSpPr>
          <a:xfrm>
            <a:off x="2918745" y="2848378"/>
            <a:ext cx="3458608" cy="914400"/>
            <a:chOff x="3653391" y="2848378"/>
            <a:chExt cx="3458608" cy="914400"/>
          </a:xfrm>
        </p:grpSpPr>
        <p:grpSp>
          <p:nvGrpSpPr>
            <p:cNvPr id="8" name="群組 7">
              <a:extLst>
                <a:ext uri="{FF2B5EF4-FFF2-40B4-BE49-F238E27FC236}">
                  <a16:creationId xmlns:a16="http://schemas.microsoft.com/office/drawing/2014/main" id="{F68272E0-AAD7-E490-73E4-D3CA1C1BCF79}"/>
                </a:ext>
              </a:extLst>
            </p:cNvPr>
            <p:cNvGrpSpPr/>
            <p:nvPr/>
          </p:nvGrpSpPr>
          <p:grpSpPr>
            <a:xfrm>
              <a:off x="3653391" y="2848378"/>
              <a:ext cx="3458608" cy="914400"/>
              <a:chOff x="2461245" y="3065585"/>
              <a:chExt cx="3458608" cy="914400"/>
            </a:xfrm>
          </p:grpSpPr>
          <p:sp>
            <p:nvSpPr>
              <p:cNvPr id="4" name="文字方塊 3">
                <a:extLst>
                  <a:ext uri="{FF2B5EF4-FFF2-40B4-BE49-F238E27FC236}">
                    <a16:creationId xmlns:a16="http://schemas.microsoft.com/office/drawing/2014/main" id="{589757DF-A58B-CA73-0073-66EBA39B3F55}"/>
                  </a:ext>
                </a:extLst>
              </p:cNvPr>
              <p:cNvSpPr txBox="1"/>
              <p:nvPr/>
            </p:nvSpPr>
            <p:spPr>
              <a:xfrm>
                <a:off x="3375644" y="3322730"/>
                <a:ext cx="254420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2000" b="1" dirty="0">
                    <a:solidFill>
                      <a:srgbClr val="0095CD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4.</a:t>
                </a:r>
                <a:r>
                  <a:rPr lang="zh-TW" altLang="en-US" sz="2000" b="1" dirty="0">
                    <a:solidFill>
                      <a:srgbClr val="0095CD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實際應用規劃求解</a:t>
                </a:r>
                <a:endParaRPr lang="en-US" altLang="zh-TW" sz="2000" b="1" dirty="0">
                  <a:solidFill>
                    <a:srgbClr val="0095CD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pic>
            <p:nvPicPr>
              <p:cNvPr id="6" name="圖形 5" descr="散佈圖 以實心填滿">
                <a:extLst>
                  <a:ext uri="{FF2B5EF4-FFF2-40B4-BE49-F238E27FC236}">
                    <a16:creationId xmlns:a16="http://schemas.microsoft.com/office/drawing/2014/main" id="{9B638D19-8CB2-56C9-D4EF-B5038231A7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2461245" y="3065585"/>
                <a:ext cx="914400" cy="914400"/>
              </a:xfrm>
              <a:prstGeom prst="rect">
                <a:avLst/>
              </a:prstGeom>
            </p:spPr>
          </p:pic>
        </p:grpSp>
        <p:sp>
          <p:nvSpPr>
            <p:cNvPr id="5" name="手繪多邊形: 圖案 4">
              <a:extLst>
                <a:ext uri="{FF2B5EF4-FFF2-40B4-BE49-F238E27FC236}">
                  <a16:creationId xmlns:a16="http://schemas.microsoft.com/office/drawing/2014/main" id="{3D8C36C4-3095-C7E9-3BFE-3AE3EFD29FDA}"/>
                </a:ext>
              </a:extLst>
            </p:cNvPr>
            <p:cNvSpPr/>
            <p:nvPr/>
          </p:nvSpPr>
          <p:spPr>
            <a:xfrm>
              <a:off x="3907236" y="3016738"/>
              <a:ext cx="493408" cy="492370"/>
            </a:xfrm>
            <a:custGeom>
              <a:avLst/>
              <a:gdLst>
                <a:gd name="connsiteX0" fmla="*/ 8272 w 493408"/>
                <a:gd name="connsiteY0" fmla="*/ 492370 h 492370"/>
                <a:gd name="connsiteX1" fmla="*/ 8272 w 493408"/>
                <a:gd name="connsiteY1" fmla="*/ 437662 h 492370"/>
                <a:gd name="connsiteX2" fmla="*/ 94241 w 493408"/>
                <a:gd name="connsiteY2" fmla="*/ 312616 h 492370"/>
                <a:gd name="connsiteX3" fmla="*/ 281810 w 493408"/>
                <a:gd name="connsiteY3" fmla="*/ 273539 h 492370"/>
                <a:gd name="connsiteX4" fmla="*/ 469379 w 493408"/>
                <a:gd name="connsiteY4" fmla="*/ 62524 h 492370"/>
                <a:gd name="connsiteX5" fmla="*/ 485010 w 493408"/>
                <a:gd name="connsiteY5" fmla="*/ 0 h 49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3408" h="492370">
                  <a:moveTo>
                    <a:pt x="8272" y="492370"/>
                  </a:moveTo>
                  <a:cubicBezTo>
                    <a:pt x="1108" y="479995"/>
                    <a:pt x="-6056" y="467621"/>
                    <a:pt x="8272" y="437662"/>
                  </a:cubicBezTo>
                  <a:cubicBezTo>
                    <a:pt x="22600" y="407703"/>
                    <a:pt x="48651" y="339970"/>
                    <a:pt x="94241" y="312616"/>
                  </a:cubicBezTo>
                  <a:cubicBezTo>
                    <a:pt x="139831" y="285262"/>
                    <a:pt x="219287" y="315221"/>
                    <a:pt x="281810" y="273539"/>
                  </a:cubicBezTo>
                  <a:cubicBezTo>
                    <a:pt x="344333" y="231857"/>
                    <a:pt x="435512" y="108114"/>
                    <a:pt x="469379" y="62524"/>
                  </a:cubicBezTo>
                  <a:cubicBezTo>
                    <a:pt x="503246" y="16934"/>
                    <a:pt x="494128" y="8467"/>
                    <a:pt x="485010" y="0"/>
                  </a:cubicBezTo>
                </a:path>
              </a:pathLst>
            </a:cu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144351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072B978-E3BB-68FE-460C-A4990FE5AEE3}"/>
              </a:ext>
            </a:extLst>
          </p:cNvPr>
          <p:cNvSpPr txBox="1"/>
          <p:nvPr/>
        </p:nvSpPr>
        <p:spPr>
          <a:xfrm>
            <a:off x="3050323" y="105567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實際應用規劃求解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14CFBB4E-C701-6402-429D-3D7836AE84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7485"/>
            <a:ext cx="9144000" cy="2636467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sp>
        <p:nvSpPr>
          <p:cNvPr id="4" name="矩形: 圓角 3">
            <a:extLst>
              <a:ext uri="{FF2B5EF4-FFF2-40B4-BE49-F238E27FC236}">
                <a16:creationId xmlns:a16="http://schemas.microsoft.com/office/drawing/2014/main" id="{44C68189-44D6-6F14-7CF9-C89D6BD8C3D5}"/>
              </a:ext>
            </a:extLst>
          </p:cNvPr>
          <p:cNvSpPr/>
          <p:nvPr/>
        </p:nvSpPr>
        <p:spPr>
          <a:xfrm>
            <a:off x="2678076" y="2938585"/>
            <a:ext cx="760694" cy="20320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6C81E8A3-6A34-4821-2956-A6B528DD632A}"/>
              </a:ext>
            </a:extLst>
          </p:cNvPr>
          <p:cNvSpPr/>
          <p:nvPr/>
        </p:nvSpPr>
        <p:spPr>
          <a:xfrm>
            <a:off x="8424985" y="1477108"/>
            <a:ext cx="719015" cy="226646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24248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BEE9FCB9-68BB-4A4A-617B-CBD52BA69C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138" y="887485"/>
            <a:ext cx="6009454" cy="5864948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sp>
        <p:nvSpPr>
          <p:cNvPr id="3" name="矩形: 圓角 2">
            <a:extLst>
              <a:ext uri="{FF2B5EF4-FFF2-40B4-BE49-F238E27FC236}">
                <a16:creationId xmlns:a16="http://schemas.microsoft.com/office/drawing/2014/main" id="{0AE7BCA3-9168-606E-E166-2BF7B91CAF5C}"/>
              </a:ext>
            </a:extLst>
          </p:cNvPr>
          <p:cNvSpPr/>
          <p:nvPr/>
        </p:nvSpPr>
        <p:spPr>
          <a:xfrm>
            <a:off x="4120595" y="1422400"/>
            <a:ext cx="451406" cy="25009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13C0A780-4B84-425B-B6A0-3E081B9A09D4}"/>
              </a:ext>
            </a:extLst>
          </p:cNvPr>
          <p:cNvSpPr/>
          <p:nvPr/>
        </p:nvSpPr>
        <p:spPr>
          <a:xfrm>
            <a:off x="3163210" y="1738923"/>
            <a:ext cx="674143" cy="28526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: 圓角 5">
            <a:extLst>
              <a:ext uri="{FF2B5EF4-FFF2-40B4-BE49-F238E27FC236}">
                <a16:creationId xmlns:a16="http://schemas.microsoft.com/office/drawing/2014/main" id="{4DAA9C58-1E8D-1843-52DB-241C1D69145F}"/>
              </a:ext>
            </a:extLst>
          </p:cNvPr>
          <p:cNvSpPr/>
          <p:nvPr/>
        </p:nvSpPr>
        <p:spPr>
          <a:xfrm>
            <a:off x="1729087" y="2297723"/>
            <a:ext cx="674143" cy="28526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01CA9BB2-7FD0-4B7F-2DD8-9BBB3DF601F9}"/>
              </a:ext>
            </a:extLst>
          </p:cNvPr>
          <p:cNvSpPr/>
          <p:nvPr/>
        </p:nvSpPr>
        <p:spPr>
          <a:xfrm>
            <a:off x="4835703" y="6365630"/>
            <a:ext cx="1221220" cy="308707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06F754D2-0888-F3AE-482F-F7018057DAB7}"/>
              </a:ext>
            </a:extLst>
          </p:cNvPr>
          <p:cNvSpPr txBox="1"/>
          <p:nvPr/>
        </p:nvSpPr>
        <p:spPr>
          <a:xfrm>
            <a:off x="3050323" y="105567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實際應用規劃求解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709476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FB8BA768-2B41-D429-F4F3-12A0B75293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" y="1162050"/>
            <a:ext cx="7632491" cy="5257800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sp>
        <p:nvSpPr>
          <p:cNvPr id="3" name="矩形: 圓角 2">
            <a:extLst>
              <a:ext uri="{FF2B5EF4-FFF2-40B4-BE49-F238E27FC236}">
                <a16:creationId xmlns:a16="http://schemas.microsoft.com/office/drawing/2014/main" id="{66C7CDE5-ACF5-7532-7DE8-72F1D76F014F}"/>
              </a:ext>
            </a:extLst>
          </p:cNvPr>
          <p:cNvSpPr/>
          <p:nvPr/>
        </p:nvSpPr>
        <p:spPr>
          <a:xfrm>
            <a:off x="732626" y="4724399"/>
            <a:ext cx="1221220" cy="308707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705E2595-CDFE-44D9-648C-8141778CBE6F}"/>
              </a:ext>
            </a:extLst>
          </p:cNvPr>
          <p:cNvSpPr/>
          <p:nvPr/>
        </p:nvSpPr>
        <p:spPr>
          <a:xfrm>
            <a:off x="619125" y="1406768"/>
            <a:ext cx="1221220" cy="308707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3343ADD8-F3E8-9B00-591D-B2EED3BD88D6}"/>
              </a:ext>
            </a:extLst>
          </p:cNvPr>
          <p:cNvSpPr txBox="1"/>
          <p:nvPr/>
        </p:nvSpPr>
        <p:spPr>
          <a:xfrm>
            <a:off x="3050323" y="105567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實際應用規劃求解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164710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BF118CFC-DC0C-0D59-A968-92F76DE80C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8435"/>
            <a:ext cx="9144000" cy="4011055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sp>
        <p:nvSpPr>
          <p:cNvPr id="3" name="矩形: 圓角 2">
            <a:extLst>
              <a:ext uri="{FF2B5EF4-FFF2-40B4-BE49-F238E27FC236}">
                <a16:creationId xmlns:a16="http://schemas.microsoft.com/office/drawing/2014/main" id="{B3109505-9230-3875-DEAD-60FEC0C016E2}"/>
              </a:ext>
            </a:extLst>
          </p:cNvPr>
          <p:cNvSpPr/>
          <p:nvPr/>
        </p:nvSpPr>
        <p:spPr>
          <a:xfrm>
            <a:off x="3249180" y="1152769"/>
            <a:ext cx="3729958" cy="23836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EDF4D51B-81FF-A98F-86AC-78444EFB6E11}"/>
              </a:ext>
            </a:extLst>
          </p:cNvPr>
          <p:cNvSpPr txBox="1"/>
          <p:nvPr/>
        </p:nvSpPr>
        <p:spPr>
          <a:xfrm>
            <a:off x="3050323" y="105567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實際應用規劃求解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688252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35F06D5E-0E8A-1093-82C9-F7D4830545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1428"/>
            <a:ext cx="9144000" cy="3822743"/>
          </a:xfrm>
          <a:prstGeom prst="rect">
            <a:avLst/>
          </a:prstGeom>
        </p:spPr>
      </p:pic>
      <p:sp>
        <p:nvSpPr>
          <p:cNvPr id="3" name="矩形: 圓角 2">
            <a:extLst>
              <a:ext uri="{FF2B5EF4-FFF2-40B4-BE49-F238E27FC236}">
                <a16:creationId xmlns:a16="http://schemas.microsoft.com/office/drawing/2014/main" id="{EC7D624B-EF26-29F1-F8F5-6B48C1AAFB8A}"/>
              </a:ext>
            </a:extLst>
          </p:cNvPr>
          <p:cNvSpPr/>
          <p:nvPr/>
        </p:nvSpPr>
        <p:spPr>
          <a:xfrm>
            <a:off x="6437857" y="1474644"/>
            <a:ext cx="431866" cy="42449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: 圓角 3">
            <a:extLst>
              <a:ext uri="{FF2B5EF4-FFF2-40B4-BE49-F238E27FC236}">
                <a16:creationId xmlns:a16="http://schemas.microsoft.com/office/drawing/2014/main" id="{E4D622B1-42A7-120D-B8FE-64A8DB5B2F83}"/>
              </a:ext>
            </a:extLst>
          </p:cNvPr>
          <p:cNvSpPr/>
          <p:nvPr/>
        </p:nvSpPr>
        <p:spPr>
          <a:xfrm>
            <a:off x="7066994" y="3868614"/>
            <a:ext cx="982851" cy="34778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4DF85471-2196-72D8-EFB5-281BEA410479}"/>
              </a:ext>
            </a:extLst>
          </p:cNvPr>
          <p:cNvSpPr/>
          <p:nvPr/>
        </p:nvSpPr>
        <p:spPr>
          <a:xfrm>
            <a:off x="4272994" y="3985847"/>
            <a:ext cx="1549468" cy="57833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C2462094-9397-2849-0E56-452B6F9EC58B}"/>
              </a:ext>
            </a:extLst>
          </p:cNvPr>
          <p:cNvSpPr txBox="1"/>
          <p:nvPr/>
        </p:nvSpPr>
        <p:spPr>
          <a:xfrm>
            <a:off x="3050323" y="105567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實際應用規劃求解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797529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3A92D99-BB83-41AA-8669-917BFF9589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" t="10785"/>
          <a:stretch/>
        </p:blipFill>
        <p:spPr>
          <a:xfrm>
            <a:off x="0" y="6767421"/>
            <a:ext cx="9144000" cy="90579"/>
          </a:xfrm>
          <a:prstGeom prst="rect">
            <a:avLst/>
          </a:prstGeom>
        </p:spPr>
      </p:pic>
      <p:grpSp>
        <p:nvGrpSpPr>
          <p:cNvPr id="8" name="群組 7">
            <a:extLst>
              <a:ext uri="{FF2B5EF4-FFF2-40B4-BE49-F238E27FC236}">
                <a16:creationId xmlns:a16="http://schemas.microsoft.com/office/drawing/2014/main" id="{F68272E0-AAD7-E490-73E4-D3CA1C1BCF79}"/>
              </a:ext>
            </a:extLst>
          </p:cNvPr>
          <p:cNvGrpSpPr/>
          <p:nvPr/>
        </p:nvGrpSpPr>
        <p:grpSpPr>
          <a:xfrm>
            <a:off x="3067239" y="2848378"/>
            <a:ext cx="3216331" cy="914400"/>
            <a:chOff x="2461245" y="3065585"/>
            <a:chExt cx="3216331" cy="914400"/>
          </a:xfrm>
        </p:grpSpPr>
        <p:sp>
          <p:nvSpPr>
            <p:cNvPr id="4" name="文字方塊 3">
              <a:extLst>
                <a:ext uri="{FF2B5EF4-FFF2-40B4-BE49-F238E27FC236}">
                  <a16:creationId xmlns:a16="http://schemas.microsoft.com/office/drawing/2014/main" id="{589757DF-A58B-CA73-0073-66EBA39B3F55}"/>
                </a:ext>
              </a:extLst>
            </p:cNvPr>
            <p:cNvSpPr txBox="1"/>
            <p:nvPr/>
          </p:nvSpPr>
          <p:spPr>
            <a:xfrm>
              <a:off x="3375644" y="3322730"/>
              <a:ext cx="23019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000" b="1" dirty="0">
                  <a:solidFill>
                    <a:srgbClr val="814E7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5.</a:t>
              </a:r>
              <a:r>
                <a:rPr lang="zh-TW" altLang="en-US" sz="2000" b="1" dirty="0">
                  <a:solidFill>
                    <a:srgbClr val="814E7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獲得判定係數</a:t>
              </a:r>
              <a:r>
                <a:rPr lang="en-US" altLang="zh-TW" sz="2000" b="1" dirty="0">
                  <a:solidFill>
                    <a:srgbClr val="814E7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R</a:t>
              </a:r>
              <a:r>
                <a:rPr lang="en-US" altLang="zh-TW" sz="2000" b="1" baseline="30000" dirty="0">
                  <a:solidFill>
                    <a:srgbClr val="814E7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</a:p>
          </p:txBody>
        </p:sp>
        <p:pic>
          <p:nvPicPr>
            <p:cNvPr id="6" name="圖形 5" descr="散佈圖 以實心填滿">
              <a:extLst>
                <a:ext uri="{FF2B5EF4-FFF2-40B4-BE49-F238E27FC236}">
                  <a16:creationId xmlns:a16="http://schemas.microsoft.com/office/drawing/2014/main" id="{9B638D19-8CB2-56C9-D4EF-B5038231A7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461245" y="3065585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560412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072B978-E3BB-68FE-460C-A4990FE5AEE3}"/>
              </a:ext>
            </a:extLst>
          </p:cNvPr>
          <p:cNvSpPr txBox="1"/>
          <p:nvPr/>
        </p:nvSpPr>
        <p:spPr>
          <a:xfrm>
            <a:off x="3174934" y="105567"/>
            <a:ext cx="2791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獲得判定係數</a:t>
            </a:r>
            <a:r>
              <a:rPr lang="en-US" altLang="zh-TW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R</a:t>
            </a:r>
            <a:r>
              <a:rPr lang="en-US" altLang="zh-TW" sz="28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</a:p>
        </p:txBody>
      </p:sp>
      <p:graphicFrame>
        <p:nvGraphicFramePr>
          <p:cNvPr id="3" name="Object 11">
            <a:extLst>
              <a:ext uri="{FF2B5EF4-FFF2-40B4-BE49-F238E27FC236}">
                <a16:creationId xmlns:a16="http://schemas.microsoft.com/office/drawing/2014/main" id="{BC1BABA4-8CE6-AC6D-A75A-0224D24B473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857566"/>
              </p:ext>
            </p:extLst>
          </p:nvPr>
        </p:nvGraphicFramePr>
        <p:xfrm>
          <a:off x="3095624" y="959204"/>
          <a:ext cx="295275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68480" imgH="558720" progId="Equation.DSMT4">
                  <p:embed/>
                </p:oleObj>
              </mc:Choice>
              <mc:Fallback>
                <p:oleObj name="Equation" r:id="rId2" imgW="1968480" imgH="558720" progId="Equation.DSMT4">
                  <p:embed/>
                  <p:pic>
                    <p:nvPicPr>
                      <p:cNvPr id="3" name="Object 11">
                        <a:extLst>
                          <a:ext uri="{FF2B5EF4-FFF2-40B4-BE49-F238E27FC236}">
                            <a16:creationId xmlns:a16="http://schemas.microsoft.com/office/drawing/2014/main" id="{BC1BABA4-8CE6-AC6D-A75A-0224D24B473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5624" y="959204"/>
                        <a:ext cx="2952750" cy="838200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solidFill>
                          <a:schemeClr val="tx1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圖片 4">
            <a:extLst>
              <a:ext uri="{FF2B5EF4-FFF2-40B4-BE49-F238E27FC236}">
                <a16:creationId xmlns:a16="http://schemas.microsoft.com/office/drawing/2014/main" id="{B06F85C5-F8A1-C460-1AE2-8B0EBCFC74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98473"/>
            <a:ext cx="9144000" cy="2861053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566F5915-26F8-0E4B-C437-F502844B31DC}"/>
              </a:ext>
            </a:extLst>
          </p:cNvPr>
          <p:cNvSpPr txBox="1"/>
          <p:nvPr/>
        </p:nvSpPr>
        <p:spPr>
          <a:xfrm>
            <a:off x="969107" y="1055077"/>
            <a:ext cx="1821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如何求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TW" sz="2800" b="1" baseline="30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TW" alt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D4CF3254-1DFE-8593-2F80-5B9C4C5A52FC}"/>
              </a:ext>
            </a:extLst>
          </p:cNvPr>
          <p:cNvSpPr/>
          <p:nvPr/>
        </p:nvSpPr>
        <p:spPr>
          <a:xfrm>
            <a:off x="2015705" y="2383693"/>
            <a:ext cx="3455064" cy="16412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85C80100-3629-9F6D-CA35-861121C9FDE8}"/>
              </a:ext>
            </a:extLst>
          </p:cNvPr>
          <p:cNvSpPr/>
          <p:nvPr/>
        </p:nvSpPr>
        <p:spPr>
          <a:xfrm>
            <a:off x="5079999" y="2821354"/>
            <a:ext cx="390770" cy="31261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97369526-51B0-33C4-B989-065E275FBFCF}"/>
              </a:ext>
            </a:extLst>
          </p:cNvPr>
          <p:cNvSpPr txBox="1"/>
          <p:nvPr/>
        </p:nvSpPr>
        <p:spPr>
          <a:xfrm>
            <a:off x="3172096" y="5083670"/>
            <a:ext cx="27998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xbar</a:t>
            </a:r>
            <a:r>
              <a:rPr lang="en-US" altLang="zh-TW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average(B2:B4780)</a:t>
            </a:r>
          </a:p>
          <a:p>
            <a:r>
              <a:rPr lang="en-US" altLang="zh-TW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ybar</a:t>
            </a:r>
            <a:r>
              <a:rPr lang="en-US" altLang="zh-TW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average(C2:C4780)</a:t>
            </a:r>
            <a:endParaRPr lang="zh-TW" altLang="en-US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760C164A-853E-6D1F-A506-5CEA15CC1860}"/>
              </a:ext>
            </a:extLst>
          </p:cNvPr>
          <p:cNvSpPr txBox="1"/>
          <p:nvPr/>
        </p:nvSpPr>
        <p:spPr>
          <a:xfrm>
            <a:off x="2133597" y="5934562"/>
            <a:ext cx="48768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注意，這是兩個數列的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y</a:t>
            </a:r>
            <a:r>
              <a:rPr lang="zh-TW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值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實驗值跟擬合值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，分別重新令為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x</a:t>
            </a:r>
            <a:r>
              <a:rPr lang="zh-TW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跟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y</a:t>
            </a:r>
            <a:r>
              <a:rPr lang="zh-TW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。不要跟原始的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x</a:t>
            </a:r>
            <a:r>
              <a:rPr lang="zh-TW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、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y</a:t>
            </a:r>
            <a:r>
              <a:rPr lang="zh-TW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搞混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!</a:t>
            </a:r>
            <a:endParaRPr lang="zh-TW" altLang="en-US" dirty="0">
              <a:solidFill>
                <a:srgbClr val="FF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785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3" name="Object 11">
            <a:extLst>
              <a:ext uri="{FF2B5EF4-FFF2-40B4-BE49-F238E27FC236}">
                <a16:creationId xmlns:a16="http://schemas.microsoft.com/office/drawing/2014/main" id="{BC1BABA4-8CE6-AC6D-A75A-0224D24B473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95624" y="959204"/>
          <a:ext cx="295275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68480" imgH="558720" progId="Equation.DSMT4">
                  <p:embed/>
                </p:oleObj>
              </mc:Choice>
              <mc:Fallback>
                <p:oleObj name="Equation" r:id="rId2" imgW="1968480" imgH="558720" progId="Equation.DSMT4">
                  <p:embed/>
                  <p:pic>
                    <p:nvPicPr>
                      <p:cNvPr id="3" name="Object 11">
                        <a:extLst>
                          <a:ext uri="{FF2B5EF4-FFF2-40B4-BE49-F238E27FC236}">
                            <a16:creationId xmlns:a16="http://schemas.microsoft.com/office/drawing/2014/main" id="{BC1BABA4-8CE6-AC6D-A75A-0224D24B473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5624" y="959204"/>
                        <a:ext cx="2952750" cy="838200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solidFill>
                          <a:schemeClr val="tx1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566F5915-26F8-0E4B-C437-F502844B31DC}"/>
              </a:ext>
            </a:extLst>
          </p:cNvPr>
          <p:cNvSpPr txBox="1"/>
          <p:nvPr/>
        </p:nvSpPr>
        <p:spPr>
          <a:xfrm>
            <a:off x="969107" y="1055077"/>
            <a:ext cx="1821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如何求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TW" sz="2800" b="1" baseline="30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TW" alt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013BE4B0-9253-9EB8-0C9F-3769DBB53D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210" y="1988256"/>
            <a:ext cx="3416567" cy="1620000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4433CD1C-BDE4-88EB-BA61-DFF3D7C5CE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0726" y="1988257"/>
            <a:ext cx="4025001" cy="1620000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63990D73-ACAB-E6C5-9AD3-FC69A0294F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7569" y="3919489"/>
            <a:ext cx="4243754" cy="1141108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226B36FE-7994-BAFC-0B87-68277E3A23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4880" y="5371952"/>
            <a:ext cx="4085378" cy="1080000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894C7D1E-6B30-98C0-44D6-9E644A65CC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63744" y="5371952"/>
            <a:ext cx="4055710" cy="1080000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</p:pic>
      <p:sp>
        <p:nvSpPr>
          <p:cNvPr id="20" name="矩形: 圓角 19">
            <a:extLst>
              <a:ext uri="{FF2B5EF4-FFF2-40B4-BE49-F238E27FC236}">
                <a16:creationId xmlns:a16="http://schemas.microsoft.com/office/drawing/2014/main" id="{23109435-ED14-44B0-46AF-A560C58CAC5F}"/>
              </a:ext>
            </a:extLst>
          </p:cNvPr>
          <p:cNvSpPr/>
          <p:nvPr/>
        </p:nvSpPr>
        <p:spPr>
          <a:xfrm>
            <a:off x="2704853" y="2641948"/>
            <a:ext cx="608869" cy="238273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: 圓角 20">
            <a:extLst>
              <a:ext uri="{FF2B5EF4-FFF2-40B4-BE49-F238E27FC236}">
                <a16:creationId xmlns:a16="http://schemas.microsoft.com/office/drawing/2014/main" id="{8D324E8A-BD5F-0A40-90E5-904236D36FE9}"/>
              </a:ext>
            </a:extLst>
          </p:cNvPr>
          <p:cNvSpPr/>
          <p:nvPr/>
        </p:nvSpPr>
        <p:spPr>
          <a:xfrm>
            <a:off x="7768492" y="2657086"/>
            <a:ext cx="637236" cy="22313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: 圓角 21">
            <a:extLst>
              <a:ext uri="{FF2B5EF4-FFF2-40B4-BE49-F238E27FC236}">
                <a16:creationId xmlns:a16="http://schemas.microsoft.com/office/drawing/2014/main" id="{3EA2560C-CAD5-90C5-8ACC-0C0DF19EADC4}"/>
              </a:ext>
            </a:extLst>
          </p:cNvPr>
          <p:cNvSpPr/>
          <p:nvPr/>
        </p:nvSpPr>
        <p:spPr>
          <a:xfrm>
            <a:off x="5896708" y="4297203"/>
            <a:ext cx="504092" cy="19664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: 圓角 22">
            <a:extLst>
              <a:ext uri="{FF2B5EF4-FFF2-40B4-BE49-F238E27FC236}">
                <a16:creationId xmlns:a16="http://schemas.microsoft.com/office/drawing/2014/main" id="{8B875DE5-0602-A6ED-28FC-A7DA2925B818}"/>
              </a:ext>
            </a:extLst>
          </p:cNvPr>
          <p:cNvSpPr/>
          <p:nvPr/>
        </p:nvSpPr>
        <p:spPr>
          <a:xfrm>
            <a:off x="4055354" y="5901445"/>
            <a:ext cx="424903" cy="139847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: 圓角 23">
            <a:extLst>
              <a:ext uri="{FF2B5EF4-FFF2-40B4-BE49-F238E27FC236}">
                <a16:creationId xmlns:a16="http://schemas.microsoft.com/office/drawing/2014/main" id="{6817710C-2A28-15A6-723F-95D6E5C8AC64}"/>
              </a:ext>
            </a:extLst>
          </p:cNvPr>
          <p:cNvSpPr/>
          <p:nvPr/>
        </p:nvSpPr>
        <p:spPr>
          <a:xfrm>
            <a:off x="8324217" y="5882736"/>
            <a:ext cx="395237" cy="158556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30D42A63-9DA5-AF2E-45BE-AC6007EEBBD6}"/>
              </a:ext>
            </a:extLst>
          </p:cNvPr>
          <p:cNvSpPr txBox="1"/>
          <p:nvPr/>
        </p:nvSpPr>
        <p:spPr>
          <a:xfrm>
            <a:off x="3174934" y="105567"/>
            <a:ext cx="2791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獲得判定係數</a:t>
            </a:r>
            <a:r>
              <a:rPr lang="en-US" altLang="zh-TW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R</a:t>
            </a:r>
            <a:r>
              <a:rPr lang="en-US" altLang="zh-TW" sz="28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94184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3" name="Object 11">
            <a:extLst>
              <a:ext uri="{FF2B5EF4-FFF2-40B4-BE49-F238E27FC236}">
                <a16:creationId xmlns:a16="http://schemas.microsoft.com/office/drawing/2014/main" id="{BC1BABA4-8CE6-AC6D-A75A-0224D24B473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95624" y="959204"/>
          <a:ext cx="295275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68480" imgH="558720" progId="Equation.DSMT4">
                  <p:embed/>
                </p:oleObj>
              </mc:Choice>
              <mc:Fallback>
                <p:oleObj name="Equation" r:id="rId2" imgW="1968480" imgH="558720" progId="Equation.DSMT4">
                  <p:embed/>
                  <p:pic>
                    <p:nvPicPr>
                      <p:cNvPr id="3" name="Object 11">
                        <a:extLst>
                          <a:ext uri="{FF2B5EF4-FFF2-40B4-BE49-F238E27FC236}">
                            <a16:creationId xmlns:a16="http://schemas.microsoft.com/office/drawing/2014/main" id="{BC1BABA4-8CE6-AC6D-A75A-0224D24B473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5624" y="959204"/>
                        <a:ext cx="2952750" cy="838200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solidFill>
                          <a:schemeClr val="tx1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566F5915-26F8-0E4B-C437-F502844B31DC}"/>
              </a:ext>
            </a:extLst>
          </p:cNvPr>
          <p:cNvSpPr txBox="1"/>
          <p:nvPr/>
        </p:nvSpPr>
        <p:spPr>
          <a:xfrm>
            <a:off x="969107" y="1055077"/>
            <a:ext cx="1821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如何求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TW" sz="2800" b="1" baseline="30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TW" alt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907C831F-0352-1C21-F9E6-069D1250F7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960131"/>
            <a:ext cx="9144000" cy="1757779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1060AB1A-EFA1-BC63-4ABE-387791F229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937017"/>
            <a:ext cx="9144000" cy="2750982"/>
          </a:xfrm>
          <a:prstGeom prst="rect">
            <a:avLst/>
          </a:prstGeom>
        </p:spPr>
      </p:pic>
      <p:sp>
        <p:nvSpPr>
          <p:cNvPr id="9" name="矩形: 圓角 8">
            <a:extLst>
              <a:ext uri="{FF2B5EF4-FFF2-40B4-BE49-F238E27FC236}">
                <a16:creationId xmlns:a16="http://schemas.microsoft.com/office/drawing/2014/main" id="{D1308F6A-38F5-409C-A050-87CA2F0961EC}"/>
              </a:ext>
            </a:extLst>
          </p:cNvPr>
          <p:cNvSpPr/>
          <p:nvPr/>
        </p:nvSpPr>
        <p:spPr>
          <a:xfrm>
            <a:off x="2314084" y="2008696"/>
            <a:ext cx="5446593" cy="33106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id="{DD624E32-D9CC-EF8B-16B4-71F53EEA3763}"/>
              </a:ext>
            </a:extLst>
          </p:cNvPr>
          <p:cNvSpPr/>
          <p:nvPr/>
        </p:nvSpPr>
        <p:spPr>
          <a:xfrm>
            <a:off x="7283938" y="2868246"/>
            <a:ext cx="953094" cy="24311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1AA675DA-A5EF-521D-52F3-C9D1BE164BB2}"/>
              </a:ext>
            </a:extLst>
          </p:cNvPr>
          <p:cNvSpPr/>
          <p:nvPr/>
        </p:nvSpPr>
        <p:spPr>
          <a:xfrm>
            <a:off x="4771292" y="4285429"/>
            <a:ext cx="519723" cy="18497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4F3319D5-360F-9C43-37C3-2DE1A4FD67AD}"/>
              </a:ext>
            </a:extLst>
          </p:cNvPr>
          <p:cNvSpPr txBox="1"/>
          <p:nvPr/>
        </p:nvSpPr>
        <p:spPr>
          <a:xfrm>
            <a:off x="3174934" y="105567"/>
            <a:ext cx="2791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獲得判定係數</a:t>
            </a:r>
            <a:r>
              <a:rPr lang="en-US" altLang="zh-TW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R</a:t>
            </a:r>
            <a:r>
              <a:rPr lang="en-US" altLang="zh-TW" sz="28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5886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矩形: 圓角 190">
            <a:extLst>
              <a:ext uri="{FF2B5EF4-FFF2-40B4-BE49-F238E27FC236}">
                <a16:creationId xmlns:a16="http://schemas.microsoft.com/office/drawing/2014/main" id="{1784F4AC-1547-4524-85AC-EB3A0D9BA099}"/>
              </a:ext>
            </a:extLst>
          </p:cNvPr>
          <p:cNvSpPr/>
          <p:nvPr/>
        </p:nvSpPr>
        <p:spPr>
          <a:xfrm>
            <a:off x="0" y="-23782"/>
            <a:ext cx="9144000" cy="781918"/>
          </a:xfrm>
          <a:prstGeom prst="roundRect">
            <a:avLst>
              <a:gd name="adj" fmla="val 4033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3" name="Object 11">
            <a:extLst>
              <a:ext uri="{FF2B5EF4-FFF2-40B4-BE49-F238E27FC236}">
                <a16:creationId xmlns:a16="http://schemas.microsoft.com/office/drawing/2014/main" id="{BC1BABA4-8CE6-AC6D-A75A-0224D24B473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95624" y="959204"/>
          <a:ext cx="295275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68480" imgH="558720" progId="Equation.DSMT4">
                  <p:embed/>
                </p:oleObj>
              </mc:Choice>
              <mc:Fallback>
                <p:oleObj name="Equation" r:id="rId2" imgW="1968480" imgH="558720" progId="Equation.DSMT4">
                  <p:embed/>
                  <p:pic>
                    <p:nvPicPr>
                      <p:cNvPr id="3" name="Object 11">
                        <a:extLst>
                          <a:ext uri="{FF2B5EF4-FFF2-40B4-BE49-F238E27FC236}">
                            <a16:creationId xmlns:a16="http://schemas.microsoft.com/office/drawing/2014/main" id="{BC1BABA4-8CE6-AC6D-A75A-0224D24B473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5624" y="959204"/>
                        <a:ext cx="2952750" cy="838200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solidFill>
                          <a:schemeClr val="tx1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566F5915-26F8-0E4B-C437-F502844B31DC}"/>
              </a:ext>
            </a:extLst>
          </p:cNvPr>
          <p:cNvSpPr txBox="1"/>
          <p:nvPr/>
        </p:nvSpPr>
        <p:spPr>
          <a:xfrm>
            <a:off x="969107" y="1055077"/>
            <a:ext cx="1821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如何求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TW" sz="2800" b="1" baseline="30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TW" alt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1060AB1A-EFA1-BC63-4ABE-387791F229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94345"/>
            <a:ext cx="9144000" cy="2750982"/>
          </a:xfrm>
          <a:prstGeom prst="rect">
            <a:avLst/>
          </a:prstGeom>
        </p:spPr>
      </p:pic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1AA675DA-A5EF-521D-52F3-C9D1BE164BB2}"/>
              </a:ext>
            </a:extLst>
          </p:cNvPr>
          <p:cNvSpPr/>
          <p:nvPr/>
        </p:nvSpPr>
        <p:spPr>
          <a:xfrm>
            <a:off x="4771292" y="2442757"/>
            <a:ext cx="519723" cy="18497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4F3319D5-360F-9C43-37C3-2DE1A4FD67AD}"/>
              </a:ext>
            </a:extLst>
          </p:cNvPr>
          <p:cNvSpPr txBox="1"/>
          <p:nvPr/>
        </p:nvSpPr>
        <p:spPr>
          <a:xfrm>
            <a:off x="3174934" y="105567"/>
            <a:ext cx="2791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獲得判定係數</a:t>
            </a:r>
            <a:r>
              <a:rPr lang="en-US" altLang="zh-TW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R</a:t>
            </a:r>
            <a:r>
              <a:rPr lang="en-US" altLang="zh-TW" sz="28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</a:p>
        </p:txBody>
      </p:sp>
      <p:graphicFrame>
        <p:nvGraphicFramePr>
          <p:cNvPr id="2" name="Object 11">
            <a:extLst>
              <a:ext uri="{FF2B5EF4-FFF2-40B4-BE49-F238E27FC236}">
                <a16:creationId xmlns:a16="http://schemas.microsoft.com/office/drawing/2014/main" id="{4BDC2965-B142-6883-C650-94C2B0DE3E9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8396471"/>
              </p:ext>
            </p:extLst>
          </p:nvPr>
        </p:nvGraphicFramePr>
        <p:xfrm>
          <a:off x="1778750" y="5270050"/>
          <a:ext cx="41148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743200" imgH="457200" progId="Equation.DSMT4">
                  <p:embed/>
                </p:oleObj>
              </mc:Choice>
              <mc:Fallback>
                <p:oleObj name="Equation" r:id="rId5" imgW="2743200" imgH="457200" progId="Equation.DSMT4">
                  <p:embed/>
                  <p:pic>
                    <p:nvPicPr>
                      <p:cNvPr id="2" name="Object 11">
                        <a:extLst>
                          <a:ext uri="{FF2B5EF4-FFF2-40B4-BE49-F238E27FC236}">
                            <a16:creationId xmlns:a16="http://schemas.microsoft.com/office/drawing/2014/main" id="{4BDC2965-B142-6883-C650-94C2B0DE3E9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8750" y="5270050"/>
                        <a:ext cx="4114800" cy="685800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solidFill>
                          <a:schemeClr val="tx1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2">
            <a:extLst>
              <a:ext uri="{FF2B5EF4-FFF2-40B4-BE49-F238E27FC236}">
                <a16:creationId xmlns:a16="http://schemas.microsoft.com/office/drawing/2014/main" id="{F9CDEBAA-9943-23C9-0091-5BA6398BFE4C}"/>
              </a:ext>
            </a:extLst>
          </p:cNvPr>
          <p:cNvGrpSpPr>
            <a:grpSpLocks/>
          </p:cNvGrpSpPr>
          <p:nvPr/>
        </p:nvGrpSpPr>
        <p:grpSpPr bwMode="auto">
          <a:xfrm>
            <a:off x="6192811" y="5142268"/>
            <a:ext cx="1492781" cy="860379"/>
            <a:chOff x="1491" y="1848"/>
            <a:chExt cx="2734" cy="1448"/>
          </a:xfr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grpSpPr>
        <p:pic>
          <p:nvPicPr>
            <p:cNvPr id="7" name="Picture 3" descr="17-11">
              <a:extLst>
                <a:ext uri="{FF2B5EF4-FFF2-40B4-BE49-F238E27FC236}">
                  <a16:creationId xmlns:a16="http://schemas.microsoft.com/office/drawing/2014/main" id="{D87E1666-D55B-4BFC-C222-997F6E562F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1" y="1848"/>
              <a:ext cx="2734" cy="1448"/>
            </a:xfrm>
            <a:prstGeom prst="roundRect">
              <a:avLst>
                <a:gd name="adj" fmla="val 0"/>
              </a:avLst>
            </a:prstGeom>
            <a:ln>
              <a:solidFill>
                <a:srgbClr val="000000"/>
              </a:solidFill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Rectangle 4">
              <a:extLst>
                <a:ext uri="{FF2B5EF4-FFF2-40B4-BE49-F238E27FC236}">
                  <a16:creationId xmlns:a16="http://schemas.microsoft.com/office/drawing/2014/main" id="{526BDB2C-3FB3-6AFC-133F-D121FE1CF6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23" y="2330"/>
              <a:ext cx="142" cy="85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0079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 descr="一張含有 戶外, 道路, 植物, 路面 的圖片&#10;&#10;自動產生的描述">
            <a:extLst>
              <a:ext uri="{FF2B5EF4-FFF2-40B4-BE49-F238E27FC236}">
                <a16:creationId xmlns:a16="http://schemas.microsoft.com/office/drawing/2014/main" id="{DF12855F-C414-FD6B-E495-118F89582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83" y="818327"/>
            <a:ext cx="8708452" cy="4901912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A39CD66-CD76-4685-AC79-38845C078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BF077-CCB5-4E5F-A66E-C1132A3215E0}" type="slidenum">
              <a:rPr lang="zh-TW" altLang="en-US" smtClean="0"/>
              <a:t>34</a:t>
            </a:fld>
            <a:endParaRPr lang="zh-TW" altLang="en-US"/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5E1FEB45-838D-F1EC-1946-B4549611D62D}"/>
              </a:ext>
            </a:extLst>
          </p:cNvPr>
          <p:cNvGrpSpPr/>
          <p:nvPr/>
        </p:nvGrpSpPr>
        <p:grpSpPr>
          <a:xfrm>
            <a:off x="4297950" y="1942745"/>
            <a:ext cx="4320000" cy="3293192"/>
            <a:chOff x="4162294" y="3121463"/>
            <a:chExt cx="4320000" cy="3293192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EA296900-89E9-40C1-9C3F-5E3F81EDEF68}"/>
                </a:ext>
              </a:extLst>
            </p:cNvPr>
            <p:cNvSpPr/>
            <p:nvPr/>
          </p:nvSpPr>
          <p:spPr>
            <a:xfrm>
              <a:off x="4162294" y="3121463"/>
              <a:ext cx="4320000" cy="324658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400"/>
            </a:p>
          </p:txBody>
        </p:sp>
        <p:pic>
          <p:nvPicPr>
            <p:cNvPr id="20" name="圖片 19">
              <a:extLst>
                <a:ext uri="{FF2B5EF4-FFF2-40B4-BE49-F238E27FC236}">
                  <a16:creationId xmlns:a16="http://schemas.microsoft.com/office/drawing/2014/main" id="{847F8B06-B5FD-4383-86AF-965E985C9910}"/>
                </a:ext>
              </a:extLst>
            </p:cNvPr>
            <p:cNvPicPr>
              <a:picLocks/>
            </p:cNvPicPr>
            <p:nvPr/>
          </p:nvPicPr>
          <p:blipFill rotWithShape="1">
            <a:blip r:embed="rId3"/>
            <a:srcRect l="301" t="10785"/>
            <a:stretch/>
          </p:blipFill>
          <p:spPr>
            <a:xfrm flipV="1">
              <a:off x="4162294" y="6368046"/>
              <a:ext cx="4320000" cy="46609"/>
            </a:xfrm>
            <a:prstGeom prst="rect">
              <a:avLst/>
            </a:prstGeom>
          </p:spPr>
        </p:pic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22CCB56B-E99B-48D9-9A06-19DA1CC7E72D}"/>
                </a:ext>
              </a:extLst>
            </p:cNvPr>
            <p:cNvSpPr/>
            <p:nvPr/>
          </p:nvSpPr>
          <p:spPr>
            <a:xfrm>
              <a:off x="4162294" y="5731933"/>
              <a:ext cx="4320000" cy="6361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400"/>
            </a:p>
          </p:txBody>
        </p:sp>
        <p:pic>
          <p:nvPicPr>
            <p:cNvPr id="13" name="圖形 12" descr="集體討論 以實心填滿">
              <a:extLst>
                <a:ext uri="{FF2B5EF4-FFF2-40B4-BE49-F238E27FC236}">
                  <a16:creationId xmlns:a16="http://schemas.microsoft.com/office/drawing/2014/main" id="{601A6F90-3109-4E04-A2BB-1B0B6A2282C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171809" y="3134374"/>
              <a:ext cx="914400" cy="914400"/>
            </a:xfrm>
            <a:prstGeom prst="rect">
              <a:avLst/>
            </a:prstGeom>
            <a:effectLst>
              <a:outerShdw blurRad="50800" dist="50800" dir="5400000" algn="ctr" rotWithShape="0">
                <a:schemeClr val="tx1"/>
              </a:outerShdw>
            </a:effectLst>
          </p:spPr>
        </p:pic>
        <p:sp>
          <p:nvSpPr>
            <p:cNvPr id="33" name="文字方塊 32">
              <a:extLst>
                <a:ext uri="{FF2B5EF4-FFF2-40B4-BE49-F238E27FC236}">
                  <a16:creationId xmlns:a16="http://schemas.microsoft.com/office/drawing/2014/main" id="{F5877261-AC3A-4865-A576-136F4F6A995E}"/>
                </a:ext>
              </a:extLst>
            </p:cNvPr>
            <p:cNvSpPr txBox="1"/>
            <p:nvPr/>
          </p:nvSpPr>
          <p:spPr>
            <a:xfrm>
              <a:off x="4691219" y="4090437"/>
              <a:ext cx="3555076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4000" b="1" dirty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Thank you for </a:t>
              </a:r>
            </a:p>
            <a:p>
              <a:r>
                <a:rPr lang="en-US" altLang="zh-TW" sz="4000" b="1" dirty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your Attention!</a:t>
              </a:r>
            </a:p>
          </p:txBody>
        </p:sp>
        <p:sp>
          <p:nvSpPr>
            <p:cNvPr id="34" name="文字方塊 33">
              <a:extLst>
                <a:ext uri="{FF2B5EF4-FFF2-40B4-BE49-F238E27FC236}">
                  <a16:creationId xmlns:a16="http://schemas.microsoft.com/office/drawing/2014/main" id="{CBFDA885-C334-4C41-8757-4911ACEE0CB4}"/>
                </a:ext>
              </a:extLst>
            </p:cNvPr>
            <p:cNvSpPr txBox="1"/>
            <p:nvPr/>
          </p:nvSpPr>
          <p:spPr>
            <a:xfrm>
              <a:off x="4662643" y="4054458"/>
              <a:ext cx="3555076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4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Thank you for </a:t>
              </a:r>
            </a:p>
            <a:p>
              <a:r>
                <a:rPr lang="en-US" altLang="zh-TW" sz="4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your Attention!</a:t>
              </a:r>
              <a:endPara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pic>
          <p:nvPicPr>
            <p:cNvPr id="7" name="圖片 6" descr="一張含有 標誌, 旗幟, 螢幕擷取畫面, 符號 的圖片&#10;&#10;自動產生的描述">
              <a:extLst>
                <a:ext uri="{FF2B5EF4-FFF2-40B4-BE49-F238E27FC236}">
                  <a16:creationId xmlns:a16="http://schemas.microsoft.com/office/drawing/2014/main" id="{ABDB48BF-0B93-1B5D-927C-FB189AB4B02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3365" y="5813777"/>
              <a:ext cx="2097118" cy="4607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78417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佈景主題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2145</TotalTime>
  <Words>436</Words>
  <Application>Microsoft Macintosh PowerPoint</Application>
  <PresentationFormat>如螢幕大小 (4:3)</PresentationFormat>
  <Paragraphs>98</Paragraphs>
  <Slides>34</Slides>
  <Notes>0</Notes>
  <HiddenSlides>0</HiddenSlides>
  <MMClips>0</MMClips>
  <ScaleCrop>false</ScaleCrop>
  <HeadingPairs>
    <vt:vector size="8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34</vt:i4>
      </vt:variant>
    </vt:vector>
  </HeadingPairs>
  <TitlesOfParts>
    <vt:vector size="41" baseType="lpstr">
      <vt:lpstr>微軟正黑體</vt:lpstr>
      <vt:lpstr>Aptos</vt:lpstr>
      <vt:lpstr>Aptos Display</vt:lpstr>
      <vt:lpstr>Arial</vt:lpstr>
      <vt:lpstr>Times New Roman</vt:lpstr>
      <vt:lpstr>Office 佈景主題</vt:lpstr>
      <vt:lpstr>Equation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仲準 楊</dc:creator>
  <cp:lastModifiedBy>張敏娟</cp:lastModifiedBy>
  <cp:revision>2</cp:revision>
  <dcterms:created xsi:type="dcterms:W3CDTF">2024-03-11T04:19:02Z</dcterms:created>
  <dcterms:modified xsi:type="dcterms:W3CDTF">2024-05-10T07:47:17Z</dcterms:modified>
</cp:coreProperties>
</file>